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8" r:id="rId12"/>
    <p:sldId id="267" r:id="rId13"/>
    <p:sldId id="271" r:id="rId14"/>
    <p:sldId id="272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B"/>
    <a:srgbClr val="FFCC66"/>
    <a:srgbClr val="FF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3F3AB-34FC-49D3-B508-68A18C38C58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57A705-7A7C-4502-8736-09FF3FDD85F7}">
      <dgm:prSet/>
      <dgm:spPr/>
      <dgm:t>
        <a:bodyPr/>
        <a:lstStyle/>
        <a:p>
          <a:r>
            <a:rPr lang="da-DK"/>
            <a:t>Tema/Setting/Plot</a:t>
          </a:r>
          <a:endParaRPr lang="en-US"/>
        </a:p>
      </dgm:t>
    </dgm:pt>
    <dgm:pt modelId="{2A99CDC4-9CA3-44C1-ADDD-B860815BF969}" type="parTrans" cxnId="{0F4E2578-18AC-4C04-9955-30515476127F}">
      <dgm:prSet/>
      <dgm:spPr/>
      <dgm:t>
        <a:bodyPr/>
        <a:lstStyle/>
        <a:p>
          <a:endParaRPr lang="en-US"/>
        </a:p>
      </dgm:t>
    </dgm:pt>
    <dgm:pt modelId="{F553ABCF-C1F1-4610-AAE9-0FB5DC32A8DA}" type="sibTrans" cxnId="{0F4E2578-18AC-4C04-9955-30515476127F}">
      <dgm:prSet/>
      <dgm:spPr/>
      <dgm:t>
        <a:bodyPr/>
        <a:lstStyle/>
        <a:p>
          <a:endParaRPr lang="en-US"/>
        </a:p>
      </dgm:t>
    </dgm:pt>
    <dgm:pt modelId="{7D3C5034-A3FA-488A-A8F1-98E6CEFA3ED4}">
      <dgm:prSet/>
      <dgm:spPr/>
      <dgm:t>
        <a:bodyPr/>
        <a:lstStyle/>
        <a:p>
          <a:r>
            <a:rPr lang="en-US" dirty="0" err="1"/>
            <a:t>Hvilke</a:t>
          </a:r>
          <a:r>
            <a:rPr lang="en-US" dirty="0"/>
            <a:t> </a:t>
          </a:r>
          <a:r>
            <a:rPr lang="en-US" dirty="0" err="1"/>
            <a:t>skuespillere</a:t>
          </a:r>
          <a:r>
            <a:rPr lang="en-US" dirty="0"/>
            <a:t> </a:t>
          </a:r>
          <a:r>
            <a:rPr lang="en-US" dirty="0" err="1"/>
            <a:t>skal</a:t>
          </a:r>
          <a:r>
            <a:rPr lang="en-US" dirty="0"/>
            <a:t> </a:t>
          </a:r>
          <a:r>
            <a:rPr lang="en-US" dirty="0" err="1"/>
            <a:t>bruges</a:t>
          </a:r>
          <a:r>
            <a:rPr lang="en-US" dirty="0"/>
            <a:t>?</a:t>
          </a:r>
        </a:p>
      </dgm:t>
    </dgm:pt>
    <dgm:pt modelId="{037EB7E3-8D8B-4B49-99C2-61C54BC14322}" type="parTrans" cxnId="{BCB58F25-1589-4347-AE5D-B639A7DB065C}">
      <dgm:prSet/>
      <dgm:spPr/>
      <dgm:t>
        <a:bodyPr/>
        <a:lstStyle/>
        <a:p>
          <a:endParaRPr lang="en-US"/>
        </a:p>
      </dgm:t>
    </dgm:pt>
    <dgm:pt modelId="{7D5B1D61-6BF5-4959-ABE7-0D11E6C15B9C}" type="sibTrans" cxnId="{BCB58F25-1589-4347-AE5D-B639A7DB065C}">
      <dgm:prSet/>
      <dgm:spPr/>
      <dgm:t>
        <a:bodyPr/>
        <a:lstStyle/>
        <a:p>
          <a:endParaRPr lang="en-US"/>
        </a:p>
      </dgm:t>
    </dgm:pt>
    <dgm:pt modelId="{636707D9-0C2D-4D56-A519-4161FB7A77B9}">
      <dgm:prSet/>
      <dgm:spPr/>
      <dgm:t>
        <a:bodyPr/>
        <a:lstStyle/>
        <a:p>
          <a:r>
            <a:rPr lang="en-US" dirty="0" err="1"/>
            <a:t>Målgruppe</a:t>
          </a:r>
          <a:endParaRPr lang="en-US" dirty="0"/>
        </a:p>
      </dgm:t>
    </dgm:pt>
    <dgm:pt modelId="{BD42EC8B-B8C0-44BB-B4A4-028DFDE8A159}" type="parTrans" cxnId="{314A730C-800A-4490-B5A2-638F4720BB72}">
      <dgm:prSet/>
      <dgm:spPr/>
      <dgm:t>
        <a:bodyPr/>
        <a:lstStyle/>
        <a:p>
          <a:endParaRPr lang="en-US"/>
        </a:p>
      </dgm:t>
    </dgm:pt>
    <dgm:pt modelId="{35B70825-FF34-471F-A52C-3705B2B01844}" type="sibTrans" cxnId="{314A730C-800A-4490-B5A2-638F4720BB72}">
      <dgm:prSet/>
      <dgm:spPr/>
      <dgm:t>
        <a:bodyPr/>
        <a:lstStyle/>
        <a:p>
          <a:endParaRPr lang="en-US"/>
        </a:p>
      </dgm:t>
    </dgm:pt>
    <dgm:pt modelId="{593787A4-72DF-40BC-84E8-FBE44CDDC016}" type="pres">
      <dgm:prSet presAssocID="{4263F3AB-34FC-49D3-B508-68A18C38C58B}" presName="root" presStyleCnt="0">
        <dgm:presLayoutVars>
          <dgm:dir/>
          <dgm:resizeHandles val="exact"/>
        </dgm:presLayoutVars>
      </dgm:prSet>
      <dgm:spPr/>
    </dgm:pt>
    <dgm:pt modelId="{9A95FD8D-FFD0-4664-BDB9-F833B636838B}" type="pres">
      <dgm:prSet presAssocID="{9D57A705-7A7C-4502-8736-09FF3FDD85F7}" presName="compNode" presStyleCnt="0"/>
      <dgm:spPr/>
    </dgm:pt>
    <dgm:pt modelId="{89A867AC-6EE7-4B8E-8160-C6FF54DE9B92}" type="pres">
      <dgm:prSet presAssocID="{9D57A705-7A7C-4502-8736-09FF3FDD85F7}" presName="bgRect" presStyleLbl="bgShp" presStyleIdx="0" presStyleCnt="3"/>
      <dgm:spPr/>
    </dgm:pt>
    <dgm:pt modelId="{F1676E34-D95A-4E34-92E8-C43A58295C3B}" type="pres">
      <dgm:prSet presAssocID="{9D57A705-7A7C-4502-8736-09FF3FDD85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57D5160D-273E-4FEE-AB37-4BD6E820880D}" type="pres">
      <dgm:prSet presAssocID="{9D57A705-7A7C-4502-8736-09FF3FDD85F7}" presName="spaceRect" presStyleCnt="0"/>
      <dgm:spPr/>
    </dgm:pt>
    <dgm:pt modelId="{73B37FCE-AE16-46AC-8BEF-50D8BB718246}" type="pres">
      <dgm:prSet presAssocID="{9D57A705-7A7C-4502-8736-09FF3FDD85F7}" presName="parTx" presStyleLbl="revTx" presStyleIdx="0" presStyleCnt="3">
        <dgm:presLayoutVars>
          <dgm:chMax val="0"/>
          <dgm:chPref val="0"/>
        </dgm:presLayoutVars>
      </dgm:prSet>
      <dgm:spPr/>
    </dgm:pt>
    <dgm:pt modelId="{B035B163-6A34-48FE-9BBB-74F092732229}" type="pres">
      <dgm:prSet presAssocID="{F553ABCF-C1F1-4610-AAE9-0FB5DC32A8DA}" presName="sibTrans" presStyleCnt="0"/>
      <dgm:spPr/>
    </dgm:pt>
    <dgm:pt modelId="{7029372A-6AB9-4440-A426-199C905DE7D2}" type="pres">
      <dgm:prSet presAssocID="{7D3C5034-A3FA-488A-A8F1-98E6CEFA3ED4}" presName="compNode" presStyleCnt="0"/>
      <dgm:spPr/>
    </dgm:pt>
    <dgm:pt modelId="{B646BC74-6A41-484B-99E9-BD931882EB5C}" type="pres">
      <dgm:prSet presAssocID="{7D3C5034-A3FA-488A-A8F1-98E6CEFA3ED4}" presName="bgRect" presStyleLbl="bgShp" presStyleIdx="1" presStyleCnt="3"/>
      <dgm:spPr/>
    </dgm:pt>
    <dgm:pt modelId="{1B615FB4-7C9C-48E5-9C7C-AC178AACE69F}" type="pres">
      <dgm:prSet presAssocID="{7D3C5034-A3FA-488A-A8F1-98E6CEFA3E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6FBC1747-AFF4-4606-86FC-4C4F4CD17FF4}" type="pres">
      <dgm:prSet presAssocID="{7D3C5034-A3FA-488A-A8F1-98E6CEFA3ED4}" presName="spaceRect" presStyleCnt="0"/>
      <dgm:spPr/>
    </dgm:pt>
    <dgm:pt modelId="{2FCCF842-5F78-4CEA-B330-22FE5211B926}" type="pres">
      <dgm:prSet presAssocID="{7D3C5034-A3FA-488A-A8F1-98E6CEFA3ED4}" presName="parTx" presStyleLbl="revTx" presStyleIdx="1" presStyleCnt="3">
        <dgm:presLayoutVars>
          <dgm:chMax val="0"/>
          <dgm:chPref val="0"/>
        </dgm:presLayoutVars>
      </dgm:prSet>
      <dgm:spPr/>
    </dgm:pt>
    <dgm:pt modelId="{BC75D952-03FD-4632-A7FB-FA5AAC7530C7}" type="pres">
      <dgm:prSet presAssocID="{7D5B1D61-6BF5-4959-ABE7-0D11E6C15B9C}" presName="sibTrans" presStyleCnt="0"/>
      <dgm:spPr/>
    </dgm:pt>
    <dgm:pt modelId="{691A021A-B6E2-4EA3-AD18-DC12749D8865}" type="pres">
      <dgm:prSet presAssocID="{636707D9-0C2D-4D56-A519-4161FB7A77B9}" presName="compNode" presStyleCnt="0"/>
      <dgm:spPr/>
    </dgm:pt>
    <dgm:pt modelId="{ED1A60AE-97E5-4152-8CFA-DE3D6AC12422}" type="pres">
      <dgm:prSet presAssocID="{636707D9-0C2D-4D56-A519-4161FB7A77B9}" presName="bgRect" presStyleLbl="bgShp" presStyleIdx="2" presStyleCnt="3"/>
      <dgm:spPr/>
    </dgm:pt>
    <dgm:pt modelId="{5BA14B30-B4F6-427C-9AA7-147E2A6530F6}" type="pres">
      <dgm:prSet presAssocID="{636707D9-0C2D-4D56-A519-4161FB7A77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ørn med massiv udfyldning"/>
        </a:ext>
      </dgm:extLst>
    </dgm:pt>
    <dgm:pt modelId="{1F605043-DB8E-4C68-8E0E-FD635310BF34}" type="pres">
      <dgm:prSet presAssocID="{636707D9-0C2D-4D56-A519-4161FB7A77B9}" presName="spaceRect" presStyleCnt="0"/>
      <dgm:spPr/>
    </dgm:pt>
    <dgm:pt modelId="{C6032CCB-73B9-47C3-B498-3C57510849EB}" type="pres">
      <dgm:prSet presAssocID="{636707D9-0C2D-4D56-A519-4161FB7A77B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4A730C-800A-4490-B5A2-638F4720BB72}" srcId="{4263F3AB-34FC-49D3-B508-68A18C38C58B}" destId="{636707D9-0C2D-4D56-A519-4161FB7A77B9}" srcOrd="2" destOrd="0" parTransId="{BD42EC8B-B8C0-44BB-B4A4-028DFDE8A159}" sibTransId="{35B70825-FF34-471F-A52C-3705B2B01844}"/>
    <dgm:cxn modelId="{BCB58F25-1589-4347-AE5D-B639A7DB065C}" srcId="{4263F3AB-34FC-49D3-B508-68A18C38C58B}" destId="{7D3C5034-A3FA-488A-A8F1-98E6CEFA3ED4}" srcOrd="1" destOrd="0" parTransId="{037EB7E3-8D8B-4B49-99C2-61C54BC14322}" sibTransId="{7D5B1D61-6BF5-4959-ABE7-0D11E6C15B9C}"/>
    <dgm:cxn modelId="{0F4E2578-18AC-4C04-9955-30515476127F}" srcId="{4263F3AB-34FC-49D3-B508-68A18C38C58B}" destId="{9D57A705-7A7C-4502-8736-09FF3FDD85F7}" srcOrd="0" destOrd="0" parTransId="{2A99CDC4-9CA3-44C1-ADDD-B860815BF969}" sibTransId="{F553ABCF-C1F1-4610-AAE9-0FB5DC32A8DA}"/>
    <dgm:cxn modelId="{65A01790-97DB-4243-9480-2B10175BCD35}" type="presOf" srcId="{4263F3AB-34FC-49D3-B508-68A18C38C58B}" destId="{593787A4-72DF-40BC-84E8-FBE44CDDC016}" srcOrd="0" destOrd="0" presId="urn:microsoft.com/office/officeart/2018/2/layout/IconVerticalSolidList"/>
    <dgm:cxn modelId="{44047EC4-7CE4-460A-9FAC-9DFF739E5B74}" type="presOf" srcId="{636707D9-0C2D-4D56-A519-4161FB7A77B9}" destId="{C6032CCB-73B9-47C3-B498-3C57510849EB}" srcOrd="0" destOrd="0" presId="urn:microsoft.com/office/officeart/2018/2/layout/IconVerticalSolidList"/>
    <dgm:cxn modelId="{A5A02ECA-C2E9-4774-B2EB-69071A2AFFBE}" type="presOf" srcId="{9D57A705-7A7C-4502-8736-09FF3FDD85F7}" destId="{73B37FCE-AE16-46AC-8BEF-50D8BB718246}" srcOrd="0" destOrd="0" presId="urn:microsoft.com/office/officeart/2018/2/layout/IconVerticalSolidList"/>
    <dgm:cxn modelId="{17F81BDE-5A7B-44BC-BA66-E4FA27161072}" type="presOf" srcId="{7D3C5034-A3FA-488A-A8F1-98E6CEFA3ED4}" destId="{2FCCF842-5F78-4CEA-B330-22FE5211B926}" srcOrd="0" destOrd="0" presId="urn:microsoft.com/office/officeart/2018/2/layout/IconVerticalSolidList"/>
    <dgm:cxn modelId="{AE881F81-87C3-4AF4-BC63-40DAE0A9BAB1}" type="presParOf" srcId="{593787A4-72DF-40BC-84E8-FBE44CDDC016}" destId="{9A95FD8D-FFD0-4664-BDB9-F833B636838B}" srcOrd="0" destOrd="0" presId="urn:microsoft.com/office/officeart/2018/2/layout/IconVerticalSolidList"/>
    <dgm:cxn modelId="{F6BC8C4C-8BA2-43A3-A558-F0A59BC10098}" type="presParOf" srcId="{9A95FD8D-FFD0-4664-BDB9-F833B636838B}" destId="{89A867AC-6EE7-4B8E-8160-C6FF54DE9B92}" srcOrd="0" destOrd="0" presId="urn:microsoft.com/office/officeart/2018/2/layout/IconVerticalSolidList"/>
    <dgm:cxn modelId="{ECD8F886-E4B8-4A79-B7A7-1ADE4DC53E36}" type="presParOf" srcId="{9A95FD8D-FFD0-4664-BDB9-F833B636838B}" destId="{F1676E34-D95A-4E34-92E8-C43A58295C3B}" srcOrd="1" destOrd="0" presId="urn:microsoft.com/office/officeart/2018/2/layout/IconVerticalSolidList"/>
    <dgm:cxn modelId="{A1ABADC7-572A-41B1-AF1A-5540282E3CCA}" type="presParOf" srcId="{9A95FD8D-FFD0-4664-BDB9-F833B636838B}" destId="{57D5160D-273E-4FEE-AB37-4BD6E820880D}" srcOrd="2" destOrd="0" presId="urn:microsoft.com/office/officeart/2018/2/layout/IconVerticalSolidList"/>
    <dgm:cxn modelId="{987622DC-BE64-415E-866F-06E5EEB8980F}" type="presParOf" srcId="{9A95FD8D-FFD0-4664-BDB9-F833B636838B}" destId="{73B37FCE-AE16-46AC-8BEF-50D8BB718246}" srcOrd="3" destOrd="0" presId="urn:microsoft.com/office/officeart/2018/2/layout/IconVerticalSolidList"/>
    <dgm:cxn modelId="{AE22C9CE-0CFA-47D4-9F96-FF586E54EAA5}" type="presParOf" srcId="{593787A4-72DF-40BC-84E8-FBE44CDDC016}" destId="{B035B163-6A34-48FE-9BBB-74F092732229}" srcOrd="1" destOrd="0" presId="urn:microsoft.com/office/officeart/2018/2/layout/IconVerticalSolidList"/>
    <dgm:cxn modelId="{3C7381E4-6603-4D17-ADC7-B4D9F5C591AE}" type="presParOf" srcId="{593787A4-72DF-40BC-84E8-FBE44CDDC016}" destId="{7029372A-6AB9-4440-A426-199C905DE7D2}" srcOrd="2" destOrd="0" presId="urn:microsoft.com/office/officeart/2018/2/layout/IconVerticalSolidList"/>
    <dgm:cxn modelId="{62135A83-ED84-4F0D-A173-C60BD2B27B06}" type="presParOf" srcId="{7029372A-6AB9-4440-A426-199C905DE7D2}" destId="{B646BC74-6A41-484B-99E9-BD931882EB5C}" srcOrd="0" destOrd="0" presId="urn:microsoft.com/office/officeart/2018/2/layout/IconVerticalSolidList"/>
    <dgm:cxn modelId="{3E41FFD2-ED53-4419-945F-7A2ED4DEFAF5}" type="presParOf" srcId="{7029372A-6AB9-4440-A426-199C905DE7D2}" destId="{1B615FB4-7C9C-48E5-9C7C-AC178AACE69F}" srcOrd="1" destOrd="0" presId="urn:microsoft.com/office/officeart/2018/2/layout/IconVerticalSolidList"/>
    <dgm:cxn modelId="{88AA1378-56B0-4A79-B82E-E2828ED89B14}" type="presParOf" srcId="{7029372A-6AB9-4440-A426-199C905DE7D2}" destId="{6FBC1747-AFF4-4606-86FC-4C4F4CD17FF4}" srcOrd="2" destOrd="0" presId="urn:microsoft.com/office/officeart/2018/2/layout/IconVerticalSolidList"/>
    <dgm:cxn modelId="{132C3998-4B4C-4733-8FC8-80AFE8DA7674}" type="presParOf" srcId="{7029372A-6AB9-4440-A426-199C905DE7D2}" destId="{2FCCF842-5F78-4CEA-B330-22FE5211B926}" srcOrd="3" destOrd="0" presId="urn:microsoft.com/office/officeart/2018/2/layout/IconVerticalSolidList"/>
    <dgm:cxn modelId="{E5494430-C766-4CE0-B736-36741898B340}" type="presParOf" srcId="{593787A4-72DF-40BC-84E8-FBE44CDDC016}" destId="{BC75D952-03FD-4632-A7FB-FA5AAC7530C7}" srcOrd="3" destOrd="0" presId="urn:microsoft.com/office/officeart/2018/2/layout/IconVerticalSolidList"/>
    <dgm:cxn modelId="{C13D76B6-0CAF-450A-A477-A73C9EC8DD33}" type="presParOf" srcId="{593787A4-72DF-40BC-84E8-FBE44CDDC016}" destId="{691A021A-B6E2-4EA3-AD18-DC12749D8865}" srcOrd="4" destOrd="0" presId="urn:microsoft.com/office/officeart/2018/2/layout/IconVerticalSolidList"/>
    <dgm:cxn modelId="{0C689E08-7F5C-4B53-9411-EF0762B01D9F}" type="presParOf" srcId="{691A021A-B6E2-4EA3-AD18-DC12749D8865}" destId="{ED1A60AE-97E5-4152-8CFA-DE3D6AC12422}" srcOrd="0" destOrd="0" presId="urn:microsoft.com/office/officeart/2018/2/layout/IconVerticalSolidList"/>
    <dgm:cxn modelId="{82A56FEF-CD14-4693-ADDB-46C424A947C6}" type="presParOf" srcId="{691A021A-B6E2-4EA3-AD18-DC12749D8865}" destId="{5BA14B30-B4F6-427C-9AA7-147E2A6530F6}" srcOrd="1" destOrd="0" presId="urn:microsoft.com/office/officeart/2018/2/layout/IconVerticalSolidList"/>
    <dgm:cxn modelId="{44EDBC7F-FD7B-4E93-B2E5-0498414286B9}" type="presParOf" srcId="{691A021A-B6E2-4EA3-AD18-DC12749D8865}" destId="{1F605043-DB8E-4C68-8E0E-FD635310BF34}" srcOrd="2" destOrd="0" presId="urn:microsoft.com/office/officeart/2018/2/layout/IconVerticalSolidList"/>
    <dgm:cxn modelId="{4909BB92-1CFE-4A15-BDC9-B9099EFB3242}" type="presParOf" srcId="{691A021A-B6E2-4EA3-AD18-DC12749D8865}" destId="{C6032CCB-73B9-47C3-B498-3C57510849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57D20-3CC1-4758-AF88-3689755882FB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994D32-F34A-4A28-A979-458440122358}">
      <dgm:prSet/>
      <dgm:spPr/>
      <dgm:t>
        <a:bodyPr/>
        <a:lstStyle/>
        <a:p>
          <a:r>
            <a:rPr lang="da-DK"/>
            <a:t>Parallelle historier der mødes</a:t>
          </a:r>
          <a:endParaRPr lang="en-US"/>
        </a:p>
      </dgm:t>
    </dgm:pt>
    <dgm:pt modelId="{59B7BD74-F4A2-4AA3-B287-D9BB468CA4B6}" type="parTrans" cxnId="{EED8C7F1-CE4F-4BFF-97D3-984FA3A32133}">
      <dgm:prSet/>
      <dgm:spPr/>
      <dgm:t>
        <a:bodyPr/>
        <a:lstStyle/>
        <a:p>
          <a:endParaRPr lang="en-US"/>
        </a:p>
      </dgm:t>
    </dgm:pt>
    <dgm:pt modelId="{10BF2A43-ECE5-4048-B723-2F4C7FCA0347}" type="sibTrans" cxnId="{EED8C7F1-CE4F-4BFF-97D3-984FA3A32133}">
      <dgm:prSet/>
      <dgm:spPr/>
      <dgm:t>
        <a:bodyPr/>
        <a:lstStyle/>
        <a:p>
          <a:endParaRPr lang="en-US"/>
        </a:p>
      </dgm:t>
    </dgm:pt>
    <dgm:pt modelId="{8F9BE9EC-D76C-425E-ABC0-90BC3013249F}">
      <dgm:prSet/>
      <dgm:spPr/>
      <dgm:t>
        <a:bodyPr/>
        <a:lstStyle/>
        <a:p>
          <a:r>
            <a:rPr lang="da-DK"/>
            <a:t>GUF’s temaer de sidste 5 gange:</a:t>
          </a:r>
          <a:endParaRPr lang="en-US"/>
        </a:p>
      </dgm:t>
    </dgm:pt>
    <dgm:pt modelId="{F14468B6-1D59-4D9B-84E6-B13A170CF010}" type="parTrans" cxnId="{C0EF7FB8-EB61-4D0E-BF53-4ECC9837E5E6}">
      <dgm:prSet/>
      <dgm:spPr/>
      <dgm:t>
        <a:bodyPr/>
        <a:lstStyle/>
        <a:p>
          <a:endParaRPr lang="en-US"/>
        </a:p>
      </dgm:t>
    </dgm:pt>
    <dgm:pt modelId="{415C0EF5-A918-4FCC-844D-D87E95148BC1}" type="sibTrans" cxnId="{C0EF7FB8-EB61-4D0E-BF53-4ECC9837E5E6}">
      <dgm:prSet/>
      <dgm:spPr/>
      <dgm:t>
        <a:bodyPr/>
        <a:lstStyle/>
        <a:p>
          <a:endParaRPr lang="en-US"/>
        </a:p>
      </dgm:t>
    </dgm:pt>
    <dgm:pt modelId="{2AE82CB1-93B6-4E71-AE4A-F1974B73812A}">
      <dgm:prSet/>
      <dgm:spPr/>
      <dgm:t>
        <a:bodyPr/>
        <a:lstStyle/>
        <a:p>
          <a:pPr>
            <a:lnSpc>
              <a:spcPct val="150000"/>
            </a:lnSpc>
          </a:pPr>
          <a:r>
            <a:rPr lang="da-DK" dirty="0"/>
            <a:t>Den første kirke og apostlenes arbejde i Jerusalem efter Kr. Himmelfart. </a:t>
          </a:r>
          <a:endParaRPr lang="en-US" dirty="0"/>
        </a:p>
      </dgm:t>
    </dgm:pt>
    <dgm:pt modelId="{F0A83949-BA3D-4204-9B47-258151AC152F}" type="parTrans" cxnId="{E33AE9C2-6396-43B8-8AAE-E9A523DAD9C8}">
      <dgm:prSet/>
      <dgm:spPr/>
      <dgm:t>
        <a:bodyPr/>
        <a:lstStyle/>
        <a:p>
          <a:endParaRPr lang="en-US"/>
        </a:p>
      </dgm:t>
    </dgm:pt>
    <dgm:pt modelId="{92B1A061-3C00-4BFE-9A77-2AE2F7938BFA}" type="sibTrans" cxnId="{E33AE9C2-6396-43B8-8AAE-E9A523DAD9C8}">
      <dgm:prSet/>
      <dgm:spPr/>
      <dgm:t>
        <a:bodyPr/>
        <a:lstStyle/>
        <a:p>
          <a:endParaRPr lang="en-US"/>
        </a:p>
      </dgm:t>
    </dgm:pt>
    <dgm:pt modelId="{62266DB1-9329-4316-A7AC-2FA47EB342E8}">
      <dgm:prSet/>
      <dgm:spPr/>
      <dgm:t>
        <a:bodyPr/>
        <a:lstStyle/>
        <a:p>
          <a:pPr>
            <a:lnSpc>
              <a:spcPct val="150000"/>
            </a:lnSpc>
          </a:pPr>
          <a:r>
            <a:rPr lang="da-DK" dirty="0"/>
            <a:t>Paulus’ missions rejser og udbredelsen af evangeliet omkring middelhavet.</a:t>
          </a:r>
          <a:endParaRPr lang="en-US" dirty="0"/>
        </a:p>
      </dgm:t>
    </dgm:pt>
    <dgm:pt modelId="{BEF9C407-FC2A-4069-8659-BF2A01D91189}" type="parTrans" cxnId="{30DE8AB2-3F26-4D1D-B8C0-764535D27812}">
      <dgm:prSet/>
      <dgm:spPr/>
      <dgm:t>
        <a:bodyPr/>
        <a:lstStyle/>
        <a:p>
          <a:endParaRPr lang="en-US"/>
        </a:p>
      </dgm:t>
    </dgm:pt>
    <dgm:pt modelId="{80109F30-5A1A-4303-9D99-335903CEDFB3}" type="sibTrans" cxnId="{30DE8AB2-3F26-4D1D-B8C0-764535D27812}">
      <dgm:prSet/>
      <dgm:spPr/>
      <dgm:t>
        <a:bodyPr/>
        <a:lstStyle/>
        <a:p>
          <a:endParaRPr lang="en-US"/>
        </a:p>
      </dgm:t>
    </dgm:pt>
    <dgm:pt modelId="{A8820A21-AB04-4E8B-B1EB-8E731B5E5832}">
      <dgm:prSet/>
      <dgm:spPr/>
      <dgm:t>
        <a:bodyPr/>
        <a:lstStyle/>
        <a:p>
          <a:pPr>
            <a:lnSpc>
              <a:spcPct val="150000"/>
            </a:lnSpc>
          </a:pPr>
          <a:r>
            <a:rPr lang="da-DK" dirty="0"/>
            <a:t>Thomas’ missions rejse til Indien og menighedsplantning.</a:t>
          </a:r>
          <a:endParaRPr lang="en-US" dirty="0"/>
        </a:p>
      </dgm:t>
    </dgm:pt>
    <dgm:pt modelId="{B8F14AC0-2A3C-4F84-B90A-18B6F692BDFF}" type="parTrans" cxnId="{6AA6A2E7-1123-42DE-B5E1-1A76B7539FA5}">
      <dgm:prSet/>
      <dgm:spPr/>
      <dgm:t>
        <a:bodyPr/>
        <a:lstStyle/>
        <a:p>
          <a:endParaRPr lang="en-US"/>
        </a:p>
      </dgm:t>
    </dgm:pt>
    <dgm:pt modelId="{1C26A6B5-AD8E-4C0F-A720-8E8591CA0489}" type="sibTrans" cxnId="{6AA6A2E7-1123-42DE-B5E1-1A76B7539FA5}">
      <dgm:prSet/>
      <dgm:spPr/>
      <dgm:t>
        <a:bodyPr/>
        <a:lstStyle/>
        <a:p>
          <a:endParaRPr lang="en-US"/>
        </a:p>
      </dgm:t>
    </dgm:pt>
    <dgm:pt modelId="{6DB8DFF4-1A63-4691-80DD-7733643D3243}">
      <dgm:prSet/>
      <dgm:spPr/>
      <dgm:t>
        <a:bodyPr/>
        <a:lstStyle/>
        <a:p>
          <a:pPr>
            <a:lnSpc>
              <a:spcPct val="150000"/>
            </a:lnSpc>
          </a:pPr>
          <a:r>
            <a:rPr lang="da-DK" dirty="0"/>
            <a:t>Miraklerne under Jesu virke i Galilæa.</a:t>
          </a:r>
          <a:endParaRPr lang="en-US" dirty="0"/>
        </a:p>
      </dgm:t>
    </dgm:pt>
    <dgm:pt modelId="{117A2624-C326-40BA-9511-E38F7ADA6A39}" type="parTrans" cxnId="{119AFE2B-943E-45CE-A43F-3C46CCD017FC}">
      <dgm:prSet/>
      <dgm:spPr/>
      <dgm:t>
        <a:bodyPr/>
        <a:lstStyle/>
        <a:p>
          <a:endParaRPr lang="en-US"/>
        </a:p>
      </dgm:t>
    </dgm:pt>
    <dgm:pt modelId="{E6D27A55-C9CE-4C2F-8700-482A4C540F0B}" type="sibTrans" cxnId="{119AFE2B-943E-45CE-A43F-3C46CCD017FC}">
      <dgm:prSet/>
      <dgm:spPr/>
      <dgm:t>
        <a:bodyPr/>
        <a:lstStyle/>
        <a:p>
          <a:endParaRPr lang="en-US"/>
        </a:p>
      </dgm:t>
    </dgm:pt>
    <dgm:pt modelId="{BAFF0DDC-5C2C-42A0-AB65-27AD3129FC4F}">
      <dgm:prSet/>
      <dgm:spPr/>
      <dgm:t>
        <a:bodyPr/>
        <a:lstStyle/>
        <a:p>
          <a:pPr>
            <a:lnSpc>
              <a:spcPct val="150000"/>
            </a:lnSpc>
          </a:pPr>
          <a:r>
            <a:rPr lang="da-DK" dirty="0"/>
            <a:t>Udbredelsen af evangeliet til vikingerne i Danmark.</a:t>
          </a:r>
          <a:endParaRPr lang="en-US" dirty="0"/>
        </a:p>
      </dgm:t>
    </dgm:pt>
    <dgm:pt modelId="{BAF55A7C-C726-42E7-8258-B1CD773D537E}" type="parTrans" cxnId="{331A7A9B-0081-4F0C-AD7F-F56AE7751ABC}">
      <dgm:prSet/>
      <dgm:spPr/>
      <dgm:t>
        <a:bodyPr/>
        <a:lstStyle/>
        <a:p>
          <a:endParaRPr lang="en-US"/>
        </a:p>
      </dgm:t>
    </dgm:pt>
    <dgm:pt modelId="{7E940F56-081E-4D30-89A0-0C461BFF9414}" type="sibTrans" cxnId="{331A7A9B-0081-4F0C-AD7F-F56AE7751ABC}">
      <dgm:prSet/>
      <dgm:spPr/>
      <dgm:t>
        <a:bodyPr/>
        <a:lstStyle/>
        <a:p>
          <a:endParaRPr lang="en-US"/>
        </a:p>
      </dgm:t>
    </dgm:pt>
    <dgm:pt modelId="{FDAE9B51-7092-4631-9AD1-F9822A9DF4D8}" type="pres">
      <dgm:prSet presAssocID="{C6257D20-3CC1-4758-AF88-3689755882FB}" presName="linear" presStyleCnt="0">
        <dgm:presLayoutVars>
          <dgm:dir/>
          <dgm:animLvl val="lvl"/>
          <dgm:resizeHandles val="exact"/>
        </dgm:presLayoutVars>
      </dgm:prSet>
      <dgm:spPr/>
    </dgm:pt>
    <dgm:pt modelId="{E4AF40E6-9D0A-40DA-98BE-5140256D7BAB}" type="pres">
      <dgm:prSet presAssocID="{4F994D32-F34A-4A28-A979-458440122358}" presName="parentLin" presStyleCnt="0"/>
      <dgm:spPr/>
    </dgm:pt>
    <dgm:pt modelId="{311C489C-DE9A-490A-9CA7-D1ED1F7E7F9F}" type="pres">
      <dgm:prSet presAssocID="{4F994D32-F34A-4A28-A979-458440122358}" presName="parentLeftMargin" presStyleLbl="node1" presStyleIdx="0" presStyleCnt="2"/>
      <dgm:spPr/>
    </dgm:pt>
    <dgm:pt modelId="{36251E53-1F50-41D7-813B-889FC226E8D7}" type="pres">
      <dgm:prSet presAssocID="{4F994D32-F34A-4A28-A979-4584401223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CF1AD8F-53E4-41A7-A628-60D06A3F02AF}" type="pres">
      <dgm:prSet presAssocID="{4F994D32-F34A-4A28-A979-458440122358}" presName="negativeSpace" presStyleCnt="0"/>
      <dgm:spPr/>
    </dgm:pt>
    <dgm:pt modelId="{9476B685-6940-4828-9BA4-0FB19840E497}" type="pres">
      <dgm:prSet presAssocID="{4F994D32-F34A-4A28-A979-458440122358}" presName="childText" presStyleLbl="conFgAcc1" presStyleIdx="0" presStyleCnt="2">
        <dgm:presLayoutVars>
          <dgm:bulletEnabled val="1"/>
        </dgm:presLayoutVars>
      </dgm:prSet>
      <dgm:spPr/>
    </dgm:pt>
    <dgm:pt modelId="{207F377C-439A-43B6-80CB-A80987328772}" type="pres">
      <dgm:prSet presAssocID="{10BF2A43-ECE5-4048-B723-2F4C7FCA0347}" presName="spaceBetweenRectangles" presStyleCnt="0"/>
      <dgm:spPr/>
    </dgm:pt>
    <dgm:pt modelId="{B64F2911-755E-47C8-B9BD-CDDA44240950}" type="pres">
      <dgm:prSet presAssocID="{8F9BE9EC-D76C-425E-ABC0-90BC3013249F}" presName="parentLin" presStyleCnt="0"/>
      <dgm:spPr/>
    </dgm:pt>
    <dgm:pt modelId="{5267298C-0757-4621-A3F1-1ABE5327B5C0}" type="pres">
      <dgm:prSet presAssocID="{8F9BE9EC-D76C-425E-ABC0-90BC3013249F}" presName="parentLeftMargin" presStyleLbl="node1" presStyleIdx="0" presStyleCnt="2"/>
      <dgm:spPr/>
    </dgm:pt>
    <dgm:pt modelId="{72FF4E68-A7CE-4F4E-9789-12156C3484BD}" type="pres">
      <dgm:prSet presAssocID="{8F9BE9EC-D76C-425E-ABC0-90BC301324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C0BF13-A75C-4AB6-AA5C-7C8A64516BBF}" type="pres">
      <dgm:prSet presAssocID="{8F9BE9EC-D76C-425E-ABC0-90BC3013249F}" presName="negativeSpace" presStyleCnt="0"/>
      <dgm:spPr/>
    </dgm:pt>
    <dgm:pt modelId="{D87F6F3F-DE4C-4209-AD87-1BF2F0DAE0DA}" type="pres">
      <dgm:prSet presAssocID="{8F9BE9EC-D76C-425E-ABC0-90BC3013249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AE2215-2B40-49F7-8AB5-C654603001AF}" type="presOf" srcId="{A8820A21-AB04-4E8B-B1EB-8E731B5E5832}" destId="{D87F6F3F-DE4C-4209-AD87-1BF2F0DAE0DA}" srcOrd="0" destOrd="2" presId="urn:microsoft.com/office/officeart/2005/8/layout/list1"/>
    <dgm:cxn modelId="{6D150318-8472-490D-A5AE-0057F703C930}" type="presOf" srcId="{BAFF0DDC-5C2C-42A0-AB65-27AD3129FC4F}" destId="{D87F6F3F-DE4C-4209-AD87-1BF2F0DAE0DA}" srcOrd="0" destOrd="4" presId="urn:microsoft.com/office/officeart/2005/8/layout/list1"/>
    <dgm:cxn modelId="{109AB629-7F54-4237-892B-53DBC722A1FE}" type="presOf" srcId="{8F9BE9EC-D76C-425E-ABC0-90BC3013249F}" destId="{5267298C-0757-4621-A3F1-1ABE5327B5C0}" srcOrd="0" destOrd="0" presId="urn:microsoft.com/office/officeart/2005/8/layout/list1"/>
    <dgm:cxn modelId="{119AFE2B-943E-45CE-A43F-3C46CCD017FC}" srcId="{8F9BE9EC-D76C-425E-ABC0-90BC3013249F}" destId="{6DB8DFF4-1A63-4691-80DD-7733643D3243}" srcOrd="3" destOrd="0" parTransId="{117A2624-C326-40BA-9511-E38F7ADA6A39}" sibTransId="{E6D27A55-C9CE-4C2F-8700-482A4C540F0B}"/>
    <dgm:cxn modelId="{9EDD073F-EC5F-46CC-8034-55ACC19F8BD1}" type="presOf" srcId="{2AE82CB1-93B6-4E71-AE4A-F1974B73812A}" destId="{D87F6F3F-DE4C-4209-AD87-1BF2F0DAE0DA}" srcOrd="0" destOrd="0" presId="urn:microsoft.com/office/officeart/2005/8/layout/list1"/>
    <dgm:cxn modelId="{A70FBD5C-4D49-4C11-B823-19DA4259E4F0}" type="presOf" srcId="{6DB8DFF4-1A63-4691-80DD-7733643D3243}" destId="{D87F6F3F-DE4C-4209-AD87-1BF2F0DAE0DA}" srcOrd="0" destOrd="3" presId="urn:microsoft.com/office/officeart/2005/8/layout/list1"/>
    <dgm:cxn modelId="{C3C88A52-C1B5-4BCD-A82B-0D8C02283090}" type="presOf" srcId="{8F9BE9EC-D76C-425E-ABC0-90BC3013249F}" destId="{72FF4E68-A7CE-4F4E-9789-12156C3484BD}" srcOrd="1" destOrd="0" presId="urn:microsoft.com/office/officeart/2005/8/layout/list1"/>
    <dgm:cxn modelId="{331A7A9B-0081-4F0C-AD7F-F56AE7751ABC}" srcId="{8F9BE9EC-D76C-425E-ABC0-90BC3013249F}" destId="{BAFF0DDC-5C2C-42A0-AB65-27AD3129FC4F}" srcOrd="4" destOrd="0" parTransId="{BAF55A7C-C726-42E7-8258-B1CD773D537E}" sibTransId="{7E940F56-081E-4D30-89A0-0C461BFF9414}"/>
    <dgm:cxn modelId="{30DE8AB2-3F26-4D1D-B8C0-764535D27812}" srcId="{8F9BE9EC-D76C-425E-ABC0-90BC3013249F}" destId="{62266DB1-9329-4316-A7AC-2FA47EB342E8}" srcOrd="1" destOrd="0" parTransId="{BEF9C407-FC2A-4069-8659-BF2A01D91189}" sibTransId="{80109F30-5A1A-4303-9D99-335903CEDFB3}"/>
    <dgm:cxn modelId="{C0EF7FB8-EB61-4D0E-BF53-4ECC9837E5E6}" srcId="{C6257D20-3CC1-4758-AF88-3689755882FB}" destId="{8F9BE9EC-D76C-425E-ABC0-90BC3013249F}" srcOrd="1" destOrd="0" parTransId="{F14468B6-1D59-4D9B-84E6-B13A170CF010}" sibTransId="{415C0EF5-A918-4FCC-844D-D87E95148BC1}"/>
    <dgm:cxn modelId="{E33AE9C2-6396-43B8-8AAE-E9A523DAD9C8}" srcId="{8F9BE9EC-D76C-425E-ABC0-90BC3013249F}" destId="{2AE82CB1-93B6-4E71-AE4A-F1974B73812A}" srcOrd="0" destOrd="0" parTransId="{F0A83949-BA3D-4204-9B47-258151AC152F}" sibTransId="{92B1A061-3C00-4BFE-9A77-2AE2F7938BFA}"/>
    <dgm:cxn modelId="{C1637BCD-4135-417A-8881-7A6952511D1A}" type="presOf" srcId="{4F994D32-F34A-4A28-A979-458440122358}" destId="{36251E53-1F50-41D7-813B-889FC226E8D7}" srcOrd="1" destOrd="0" presId="urn:microsoft.com/office/officeart/2005/8/layout/list1"/>
    <dgm:cxn modelId="{BDA035CF-08BB-4E26-8322-A1AE80284A46}" type="presOf" srcId="{62266DB1-9329-4316-A7AC-2FA47EB342E8}" destId="{D87F6F3F-DE4C-4209-AD87-1BF2F0DAE0DA}" srcOrd="0" destOrd="1" presId="urn:microsoft.com/office/officeart/2005/8/layout/list1"/>
    <dgm:cxn modelId="{2157A5DF-2E90-4D97-8EEB-4DE5E4600C0F}" type="presOf" srcId="{C6257D20-3CC1-4758-AF88-3689755882FB}" destId="{FDAE9B51-7092-4631-9AD1-F9822A9DF4D8}" srcOrd="0" destOrd="0" presId="urn:microsoft.com/office/officeart/2005/8/layout/list1"/>
    <dgm:cxn modelId="{6AA6A2E7-1123-42DE-B5E1-1A76B7539FA5}" srcId="{8F9BE9EC-D76C-425E-ABC0-90BC3013249F}" destId="{A8820A21-AB04-4E8B-B1EB-8E731B5E5832}" srcOrd="2" destOrd="0" parTransId="{B8F14AC0-2A3C-4F84-B90A-18B6F692BDFF}" sibTransId="{1C26A6B5-AD8E-4C0F-A720-8E8591CA0489}"/>
    <dgm:cxn modelId="{56EB50E8-95D4-4B74-8AB0-BF2E9FABEBBF}" type="presOf" srcId="{4F994D32-F34A-4A28-A979-458440122358}" destId="{311C489C-DE9A-490A-9CA7-D1ED1F7E7F9F}" srcOrd="0" destOrd="0" presId="urn:microsoft.com/office/officeart/2005/8/layout/list1"/>
    <dgm:cxn modelId="{EED8C7F1-CE4F-4BFF-97D3-984FA3A32133}" srcId="{C6257D20-3CC1-4758-AF88-3689755882FB}" destId="{4F994D32-F34A-4A28-A979-458440122358}" srcOrd="0" destOrd="0" parTransId="{59B7BD74-F4A2-4AA3-B287-D9BB468CA4B6}" sibTransId="{10BF2A43-ECE5-4048-B723-2F4C7FCA0347}"/>
    <dgm:cxn modelId="{56A702D2-CDEB-49C8-B665-3D1ED7385BB7}" type="presParOf" srcId="{FDAE9B51-7092-4631-9AD1-F9822A9DF4D8}" destId="{E4AF40E6-9D0A-40DA-98BE-5140256D7BAB}" srcOrd="0" destOrd="0" presId="urn:microsoft.com/office/officeart/2005/8/layout/list1"/>
    <dgm:cxn modelId="{35463CDD-49F0-4911-8C80-5E4EE362D58A}" type="presParOf" srcId="{E4AF40E6-9D0A-40DA-98BE-5140256D7BAB}" destId="{311C489C-DE9A-490A-9CA7-D1ED1F7E7F9F}" srcOrd="0" destOrd="0" presId="urn:microsoft.com/office/officeart/2005/8/layout/list1"/>
    <dgm:cxn modelId="{776D0025-597C-4712-92FC-014E689691F6}" type="presParOf" srcId="{E4AF40E6-9D0A-40DA-98BE-5140256D7BAB}" destId="{36251E53-1F50-41D7-813B-889FC226E8D7}" srcOrd="1" destOrd="0" presId="urn:microsoft.com/office/officeart/2005/8/layout/list1"/>
    <dgm:cxn modelId="{289D354E-F732-402D-BBF3-34E445E1A7F3}" type="presParOf" srcId="{FDAE9B51-7092-4631-9AD1-F9822A9DF4D8}" destId="{8CF1AD8F-53E4-41A7-A628-60D06A3F02AF}" srcOrd="1" destOrd="0" presId="urn:microsoft.com/office/officeart/2005/8/layout/list1"/>
    <dgm:cxn modelId="{2E13A8C9-D4A5-410B-9761-5942DE22EBD2}" type="presParOf" srcId="{FDAE9B51-7092-4631-9AD1-F9822A9DF4D8}" destId="{9476B685-6940-4828-9BA4-0FB19840E497}" srcOrd="2" destOrd="0" presId="urn:microsoft.com/office/officeart/2005/8/layout/list1"/>
    <dgm:cxn modelId="{1CF47D5A-3BCA-4C77-B867-6FAA269304BF}" type="presParOf" srcId="{FDAE9B51-7092-4631-9AD1-F9822A9DF4D8}" destId="{207F377C-439A-43B6-80CB-A80987328772}" srcOrd="3" destOrd="0" presId="urn:microsoft.com/office/officeart/2005/8/layout/list1"/>
    <dgm:cxn modelId="{9E8EBC9F-F885-4FBE-AFBD-BD2894489365}" type="presParOf" srcId="{FDAE9B51-7092-4631-9AD1-F9822A9DF4D8}" destId="{B64F2911-755E-47C8-B9BD-CDDA44240950}" srcOrd="4" destOrd="0" presId="urn:microsoft.com/office/officeart/2005/8/layout/list1"/>
    <dgm:cxn modelId="{6E3D272B-809D-4A46-88E4-4437F34B8C48}" type="presParOf" srcId="{B64F2911-755E-47C8-B9BD-CDDA44240950}" destId="{5267298C-0757-4621-A3F1-1ABE5327B5C0}" srcOrd="0" destOrd="0" presId="urn:microsoft.com/office/officeart/2005/8/layout/list1"/>
    <dgm:cxn modelId="{695C4E4B-40C4-4481-9439-CA93DA95F14C}" type="presParOf" srcId="{B64F2911-755E-47C8-B9BD-CDDA44240950}" destId="{72FF4E68-A7CE-4F4E-9789-12156C3484BD}" srcOrd="1" destOrd="0" presId="urn:microsoft.com/office/officeart/2005/8/layout/list1"/>
    <dgm:cxn modelId="{C3131ACE-8FF8-465A-AA7C-B3EC456581EA}" type="presParOf" srcId="{FDAE9B51-7092-4631-9AD1-F9822A9DF4D8}" destId="{A2C0BF13-A75C-4AB6-AA5C-7C8A64516BBF}" srcOrd="5" destOrd="0" presId="urn:microsoft.com/office/officeart/2005/8/layout/list1"/>
    <dgm:cxn modelId="{18A1F9A0-F17E-4FBB-8C77-6E76B6EAF088}" type="presParOf" srcId="{FDAE9B51-7092-4631-9AD1-F9822A9DF4D8}" destId="{D87F6F3F-DE4C-4209-AD87-1BF2F0DAE0D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A67448-6DF1-4D19-B0AA-2DE17ED7F83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B51612B-C5B6-4DF9-9B4E-529EAA8203DC}">
      <dgm:prSet/>
      <dgm:spPr/>
      <dgm:t>
        <a:bodyPr/>
        <a:lstStyle/>
        <a:p>
          <a:r>
            <a:rPr lang="da-DK"/>
            <a:t>Hvordan skaber man følelsen af at være i historien?</a:t>
          </a:r>
          <a:endParaRPr lang="en-US"/>
        </a:p>
      </dgm:t>
    </dgm:pt>
    <dgm:pt modelId="{51FDB8FC-7932-4148-92B5-C4B1FAFC01C9}" type="parTrans" cxnId="{BE51D721-271A-4D66-BF5A-261BAECE9FA3}">
      <dgm:prSet/>
      <dgm:spPr/>
      <dgm:t>
        <a:bodyPr/>
        <a:lstStyle/>
        <a:p>
          <a:endParaRPr lang="en-US"/>
        </a:p>
      </dgm:t>
    </dgm:pt>
    <dgm:pt modelId="{73DDB961-E3A7-4869-A634-E24DBB481F5E}" type="sibTrans" cxnId="{BE51D721-271A-4D66-BF5A-261BAECE9FA3}">
      <dgm:prSet/>
      <dgm:spPr/>
      <dgm:t>
        <a:bodyPr/>
        <a:lstStyle/>
        <a:p>
          <a:endParaRPr lang="en-US"/>
        </a:p>
      </dgm:t>
    </dgm:pt>
    <dgm:pt modelId="{C034380A-71EF-43F8-BB2A-A588499E381F}">
      <dgm:prSet/>
      <dgm:spPr/>
      <dgm:t>
        <a:bodyPr/>
        <a:lstStyle/>
        <a:p>
          <a:r>
            <a:rPr lang="da-DK"/>
            <a:t>Gør brug af dit netværk/kirke</a:t>
          </a:r>
          <a:endParaRPr lang="en-US"/>
        </a:p>
      </dgm:t>
    </dgm:pt>
    <dgm:pt modelId="{A2D28757-D6C9-40EA-A1BD-C86E841CA03C}" type="parTrans" cxnId="{39B54019-3F0C-436E-88F4-2D3869179EF0}">
      <dgm:prSet/>
      <dgm:spPr/>
      <dgm:t>
        <a:bodyPr/>
        <a:lstStyle/>
        <a:p>
          <a:endParaRPr lang="en-US"/>
        </a:p>
      </dgm:t>
    </dgm:pt>
    <dgm:pt modelId="{35C26999-D03F-45D6-B341-04D08994760D}" type="sibTrans" cxnId="{39B54019-3F0C-436E-88F4-2D3869179EF0}">
      <dgm:prSet/>
      <dgm:spPr/>
      <dgm:t>
        <a:bodyPr/>
        <a:lstStyle/>
        <a:p>
          <a:endParaRPr lang="en-US"/>
        </a:p>
      </dgm:t>
    </dgm:pt>
    <dgm:pt modelId="{44C46AD9-A975-4A88-A3D6-647F586AB046}">
      <dgm:prSet/>
      <dgm:spPr/>
      <dgm:t>
        <a:bodyPr/>
        <a:lstStyle/>
        <a:p>
          <a:r>
            <a:rPr lang="da-DK"/>
            <a:t>Gør det nemt – brug hvad I har</a:t>
          </a:r>
          <a:endParaRPr lang="en-US"/>
        </a:p>
      </dgm:t>
    </dgm:pt>
    <dgm:pt modelId="{07E82616-8A71-4A5D-8D7E-C09199C5FEE3}" type="parTrans" cxnId="{F7F52068-3A34-4275-B549-19FDAB1F6D83}">
      <dgm:prSet/>
      <dgm:spPr/>
      <dgm:t>
        <a:bodyPr/>
        <a:lstStyle/>
        <a:p>
          <a:endParaRPr lang="en-US"/>
        </a:p>
      </dgm:t>
    </dgm:pt>
    <dgm:pt modelId="{363269F9-1131-4AC1-AEDD-00B1A0991B8D}" type="sibTrans" cxnId="{F7F52068-3A34-4275-B549-19FDAB1F6D83}">
      <dgm:prSet/>
      <dgm:spPr/>
      <dgm:t>
        <a:bodyPr/>
        <a:lstStyle/>
        <a:p>
          <a:endParaRPr lang="en-US"/>
        </a:p>
      </dgm:t>
    </dgm:pt>
    <dgm:pt modelId="{52432FEE-988E-44B4-879D-979A8E84C9AD}">
      <dgm:prSet/>
      <dgm:spPr/>
      <dgm:t>
        <a:bodyPr/>
        <a:lstStyle/>
        <a:p>
          <a:r>
            <a:rPr lang="da-DK"/>
            <a:t>Brug lyd- og lyseffekter</a:t>
          </a:r>
          <a:endParaRPr lang="en-US"/>
        </a:p>
      </dgm:t>
    </dgm:pt>
    <dgm:pt modelId="{EF8DF456-96EE-456E-BE4D-5B3472B6D202}" type="parTrans" cxnId="{90127EF2-0F7B-4B2D-B74A-0EE52CE6105E}">
      <dgm:prSet/>
      <dgm:spPr/>
      <dgm:t>
        <a:bodyPr/>
        <a:lstStyle/>
        <a:p>
          <a:endParaRPr lang="en-US"/>
        </a:p>
      </dgm:t>
    </dgm:pt>
    <dgm:pt modelId="{90BA94BE-AF4C-4FD1-B598-CFFB358E4FB5}" type="sibTrans" cxnId="{90127EF2-0F7B-4B2D-B74A-0EE52CE6105E}">
      <dgm:prSet/>
      <dgm:spPr/>
      <dgm:t>
        <a:bodyPr/>
        <a:lstStyle/>
        <a:p>
          <a:endParaRPr lang="en-US"/>
        </a:p>
      </dgm:t>
    </dgm:pt>
    <dgm:pt modelId="{3A4B278A-37BD-401F-8679-2143F73D9B2C}">
      <dgm:prSet/>
      <dgm:spPr/>
      <dgm:t>
        <a:bodyPr/>
        <a:lstStyle/>
        <a:p>
          <a:r>
            <a:rPr lang="da-DK"/>
            <a:t>Børnenes fantasi fylder hullerne ud. </a:t>
          </a:r>
          <a:endParaRPr lang="en-US"/>
        </a:p>
      </dgm:t>
    </dgm:pt>
    <dgm:pt modelId="{078D50FC-2CE8-42A7-81BA-F552B4FC53B0}" type="parTrans" cxnId="{5487D5D0-AD22-431A-A6F7-4C733193575E}">
      <dgm:prSet/>
      <dgm:spPr/>
      <dgm:t>
        <a:bodyPr/>
        <a:lstStyle/>
        <a:p>
          <a:endParaRPr lang="en-US"/>
        </a:p>
      </dgm:t>
    </dgm:pt>
    <dgm:pt modelId="{3CBB0A19-F73F-4557-82D5-9C34B463A322}" type="sibTrans" cxnId="{5487D5D0-AD22-431A-A6F7-4C733193575E}">
      <dgm:prSet/>
      <dgm:spPr/>
      <dgm:t>
        <a:bodyPr/>
        <a:lstStyle/>
        <a:p>
          <a:endParaRPr lang="en-US"/>
        </a:p>
      </dgm:t>
    </dgm:pt>
    <dgm:pt modelId="{E0FF26A4-6F0E-4EEC-B5E6-5D8E5EB50BBF}" type="pres">
      <dgm:prSet presAssocID="{DCA67448-6DF1-4D19-B0AA-2DE17ED7F836}" presName="vert0" presStyleCnt="0">
        <dgm:presLayoutVars>
          <dgm:dir/>
          <dgm:animOne val="branch"/>
          <dgm:animLvl val="lvl"/>
        </dgm:presLayoutVars>
      </dgm:prSet>
      <dgm:spPr/>
    </dgm:pt>
    <dgm:pt modelId="{979CFC71-A4B0-47D1-BDBC-53B938D7ABD7}" type="pres">
      <dgm:prSet presAssocID="{2B51612B-C5B6-4DF9-9B4E-529EAA8203DC}" presName="thickLine" presStyleLbl="alignNode1" presStyleIdx="0" presStyleCnt="5"/>
      <dgm:spPr/>
    </dgm:pt>
    <dgm:pt modelId="{32B79C68-3220-4B37-A6A3-5DFA19DC72D6}" type="pres">
      <dgm:prSet presAssocID="{2B51612B-C5B6-4DF9-9B4E-529EAA8203DC}" presName="horz1" presStyleCnt="0"/>
      <dgm:spPr/>
    </dgm:pt>
    <dgm:pt modelId="{AA9DB0D9-8325-4D00-8392-3E5139175809}" type="pres">
      <dgm:prSet presAssocID="{2B51612B-C5B6-4DF9-9B4E-529EAA8203DC}" presName="tx1" presStyleLbl="revTx" presStyleIdx="0" presStyleCnt="5"/>
      <dgm:spPr/>
    </dgm:pt>
    <dgm:pt modelId="{B5DFEE41-D389-4131-A113-E57332B9047E}" type="pres">
      <dgm:prSet presAssocID="{2B51612B-C5B6-4DF9-9B4E-529EAA8203DC}" presName="vert1" presStyleCnt="0"/>
      <dgm:spPr/>
    </dgm:pt>
    <dgm:pt modelId="{E6F0C0C1-3B8E-4370-993B-6496CBC976A4}" type="pres">
      <dgm:prSet presAssocID="{C034380A-71EF-43F8-BB2A-A588499E381F}" presName="thickLine" presStyleLbl="alignNode1" presStyleIdx="1" presStyleCnt="5"/>
      <dgm:spPr/>
    </dgm:pt>
    <dgm:pt modelId="{B7FC82DD-3C9B-4D22-A7B4-BA6D73E2BA82}" type="pres">
      <dgm:prSet presAssocID="{C034380A-71EF-43F8-BB2A-A588499E381F}" presName="horz1" presStyleCnt="0"/>
      <dgm:spPr/>
    </dgm:pt>
    <dgm:pt modelId="{D670A569-A897-403B-8DE5-025775A6FE55}" type="pres">
      <dgm:prSet presAssocID="{C034380A-71EF-43F8-BB2A-A588499E381F}" presName="tx1" presStyleLbl="revTx" presStyleIdx="1" presStyleCnt="5"/>
      <dgm:spPr/>
    </dgm:pt>
    <dgm:pt modelId="{EA439053-0E23-4558-B77F-3069FE6613B6}" type="pres">
      <dgm:prSet presAssocID="{C034380A-71EF-43F8-BB2A-A588499E381F}" presName="vert1" presStyleCnt="0"/>
      <dgm:spPr/>
    </dgm:pt>
    <dgm:pt modelId="{4B8D84F8-A32C-4525-889D-53C50E8EA0DE}" type="pres">
      <dgm:prSet presAssocID="{44C46AD9-A975-4A88-A3D6-647F586AB046}" presName="thickLine" presStyleLbl="alignNode1" presStyleIdx="2" presStyleCnt="5"/>
      <dgm:spPr/>
    </dgm:pt>
    <dgm:pt modelId="{DC629B63-1F90-4C00-9D35-1D81EF1E87E7}" type="pres">
      <dgm:prSet presAssocID="{44C46AD9-A975-4A88-A3D6-647F586AB046}" presName="horz1" presStyleCnt="0"/>
      <dgm:spPr/>
    </dgm:pt>
    <dgm:pt modelId="{6E1DEB1A-D27D-4534-9C50-8FB632F84607}" type="pres">
      <dgm:prSet presAssocID="{44C46AD9-A975-4A88-A3D6-647F586AB046}" presName="tx1" presStyleLbl="revTx" presStyleIdx="2" presStyleCnt="5"/>
      <dgm:spPr/>
    </dgm:pt>
    <dgm:pt modelId="{57048B65-54CC-42FE-8B20-4CA784F9966C}" type="pres">
      <dgm:prSet presAssocID="{44C46AD9-A975-4A88-A3D6-647F586AB046}" presName="vert1" presStyleCnt="0"/>
      <dgm:spPr/>
    </dgm:pt>
    <dgm:pt modelId="{B0FAB919-7289-476E-B70B-6DBE48CA76A4}" type="pres">
      <dgm:prSet presAssocID="{52432FEE-988E-44B4-879D-979A8E84C9AD}" presName="thickLine" presStyleLbl="alignNode1" presStyleIdx="3" presStyleCnt="5"/>
      <dgm:spPr/>
    </dgm:pt>
    <dgm:pt modelId="{81654B60-FD16-431A-A0D0-40C7F6A63FAC}" type="pres">
      <dgm:prSet presAssocID="{52432FEE-988E-44B4-879D-979A8E84C9AD}" presName="horz1" presStyleCnt="0"/>
      <dgm:spPr/>
    </dgm:pt>
    <dgm:pt modelId="{D624283F-9893-4FD9-9BA3-A968772C169C}" type="pres">
      <dgm:prSet presAssocID="{52432FEE-988E-44B4-879D-979A8E84C9AD}" presName="tx1" presStyleLbl="revTx" presStyleIdx="3" presStyleCnt="5"/>
      <dgm:spPr/>
    </dgm:pt>
    <dgm:pt modelId="{E480B929-5D29-4B83-8FA7-50B078EE18F3}" type="pres">
      <dgm:prSet presAssocID="{52432FEE-988E-44B4-879D-979A8E84C9AD}" presName="vert1" presStyleCnt="0"/>
      <dgm:spPr/>
    </dgm:pt>
    <dgm:pt modelId="{86E0BFE9-BBA8-4C70-BD2F-C657FFF3FC4A}" type="pres">
      <dgm:prSet presAssocID="{3A4B278A-37BD-401F-8679-2143F73D9B2C}" presName="thickLine" presStyleLbl="alignNode1" presStyleIdx="4" presStyleCnt="5"/>
      <dgm:spPr/>
    </dgm:pt>
    <dgm:pt modelId="{DA242ECC-F7A7-4956-9C84-A1B94882FAFF}" type="pres">
      <dgm:prSet presAssocID="{3A4B278A-37BD-401F-8679-2143F73D9B2C}" presName="horz1" presStyleCnt="0"/>
      <dgm:spPr/>
    </dgm:pt>
    <dgm:pt modelId="{3354AEB9-7C94-4585-A3D4-99A61A066742}" type="pres">
      <dgm:prSet presAssocID="{3A4B278A-37BD-401F-8679-2143F73D9B2C}" presName="tx1" presStyleLbl="revTx" presStyleIdx="4" presStyleCnt="5"/>
      <dgm:spPr/>
    </dgm:pt>
    <dgm:pt modelId="{5A275B88-F27B-4946-ABC4-35D97D043DA2}" type="pres">
      <dgm:prSet presAssocID="{3A4B278A-37BD-401F-8679-2143F73D9B2C}" presName="vert1" presStyleCnt="0"/>
      <dgm:spPr/>
    </dgm:pt>
  </dgm:ptLst>
  <dgm:cxnLst>
    <dgm:cxn modelId="{39B54019-3F0C-436E-88F4-2D3869179EF0}" srcId="{DCA67448-6DF1-4D19-B0AA-2DE17ED7F836}" destId="{C034380A-71EF-43F8-BB2A-A588499E381F}" srcOrd="1" destOrd="0" parTransId="{A2D28757-D6C9-40EA-A1BD-C86E841CA03C}" sibTransId="{35C26999-D03F-45D6-B341-04D08994760D}"/>
    <dgm:cxn modelId="{BE51D721-271A-4D66-BF5A-261BAECE9FA3}" srcId="{DCA67448-6DF1-4D19-B0AA-2DE17ED7F836}" destId="{2B51612B-C5B6-4DF9-9B4E-529EAA8203DC}" srcOrd="0" destOrd="0" parTransId="{51FDB8FC-7932-4148-92B5-C4B1FAFC01C9}" sibTransId="{73DDB961-E3A7-4869-A634-E24DBB481F5E}"/>
    <dgm:cxn modelId="{F7F52068-3A34-4275-B549-19FDAB1F6D83}" srcId="{DCA67448-6DF1-4D19-B0AA-2DE17ED7F836}" destId="{44C46AD9-A975-4A88-A3D6-647F586AB046}" srcOrd="2" destOrd="0" parTransId="{07E82616-8A71-4A5D-8D7E-C09199C5FEE3}" sibTransId="{363269F9-1131-4AC1-AEDD-00B1A0991B8D}"/>
    <dgm:cxn modelId="{AD4F6478-8CEB-49D1-A35B-58C8F9409C2F}" type="presOf" srcId="{2B51612B-C5B6-4DF9-9B4E-529EAA8203DC}" destId="{AA9DB0D9-8325-4D00-8392-3E5139175809}" srcOrd="0" destOrd="0" presId="urn:microsoft.com/office/officeart/2008/layout/LinedList"/>
    <dgm:cxn modelId="{8D684F95-68E7-43A2-B64F-C674C9C6E154}" type="presOf" srcId="{C034380A-71EF-43F8-BB2A-A588499E381F}" destId="{D670A569-A897-403B-8DE5-025775A6FE55}" srcOrd="0" destOrd="0" presId="urn:microsoft.com/office/officeart/2008/layout/LinedList"/>
    <dgm:cxn modelId="{AD3673B0-A9D2-4620-9181-E9CF22B8808A}" type="presOf" srcId="{DCA67448-6DF1-4D19-B0AA-2DE17ED7F836}" destId="{E0FF26A4-6F0E-4EEC-B5E6-5D8E5EB50BBF}" srcOrd="0" destOrd="0" presId="urn:microsoft.com/office/officeart/2008/layout/LinedList"/>
    <dgm:cxn modelId="{DFB72FC2-F9CF-43D4-821C-8A15425BA503}" type="presOf" srcId="{3A4B278A-37BD-401F-8679-2143F73D9B2C}" destId="{3354AEB9-7C94-4585-A3D4-99A61A066742}" srcOrd="0" destOrd="0" presId="urn:microsoft.com/office/officeart/2008/layout/LinedList"/>
    <dgm:cxn modelId="{5487D5D0-AD22-431A-A6F7-4C733193575E}" srcId="{DCA67448-6DF1-4D19-B0AA-2DE17ED7F836}" destId="{3A4B278A-37BD-401F-8679-2143F73D9B2C}" srcOrd="4" destOrd="0" parTransId="{078D50FC-2CE8-42A7-81BA-F552B4FC53B0}" sibTransId="{3CBB0A19-F73F-4557-82D5-9C34B463A322}"/>
    <dgm:cxn modelId="{3B0927D7-8DCD-43DC-8F93-5CFEE7D65218}" type="presOf" srcId="{44C46AD9-A975-4A88-A3D6-647F586AB046}" destId="{6E1DEB1A-D27D-4534-9C50-8FB632F84607}" srcOrd="0" destOrd="0" presId="urn:microsoft.com/office/officeart/2008/layout/LinedList"/>
    <dgm:cxn modelId="{AB9D71F2-B02F-42A6-A7D1-F27D4037E76C}" type="presOf" srcId="{52432FEE-988E-44B4-879D-979A8E84C9AD}" destId="{D624283F-9893-4FD9-9BA3-A968772C169C}" srcOrd="0" destOrd="0" presId="urn:microsoft.com/office/officeart/2008/layout/LinedList"/>
    <dgm:cxn modelId="{90127EF2-0F7B-4B2D-B74A-0EE52CE6105E}" srcId="{DCA67448-6DF1-4D19-B0AA-2DE17ED7F836}" destId="{52432FEE-988E-44B4-879D-979A8E84C9AD}" srcOrd="3" destOrd="0" parTransId="{EF8DF456-96EE-456E-BE4D-5B3472B6D202}" sibTransId="{90BA94BE-AF4C-4FD1-B598-CFFB358E4FB5}"/>
    <dgm:cxn modelId="{A2797CFE-95D8-49D5-AEB7-326CE2A9D894}" type="presParOf" srcId="{E0FF26A4-6F0E-4EEC-B5E6-5D8E5EB50BBF}" destId="{979CFC71-A4B0-47D1-BDBC-53B938D7ABD7}" srcOrd="0" destOrd="0" presId="urn:microsoft.com/office/officeart/2008/layout/LinedList"/>
    <dgm:cxn modelId="{9FB5E743-D7AA-47AC-87A7-7A6EE63A9046}" type="presParOf" srcId="{E0FF26A4-6F0E-4EEC-B5E6-5D8E5EB50BBF}" destId="{32B79C68-3220-4B37-A6A3-5DFA19DC72D6}" srcOrd="1" destOrd="0" presId="urn:microsoft.com/office/officeart/2008/layout/LinedList"/>
    <dgm:cxn modelId="{54DA7D6B-6E62-4CEE-B24B-18C6759B24B8}" type="presParOf" srcId="{32B79C68-3220-4B37-A6A3-5DFA19DC72D6}" destId="{AA9DB0D9-8325-4D00-8392-3E5139175809}" srcOrd="0" destOrd="0" presId="urn:microsoft.com/office/officeart/2008/layout/LinedList"/>
    <dgm:cxn modelId="{FAD55419-41E3-49FC-B0C6-DD0409E00575}" type="presParOf" srcId="{32B79C68-3220-4B37-A6A3-5DFA19DC72D6}" destId="{B5DFEE41-D389-4131-A113-E57332B9047E}" srcOrd="1" destOrd="0" presId="urn:microsoft.com/office/officeart/2008/layout/LinedList"/>
    <dgm:cxn modelId="{9102AC41-2BD5-485D-957F-EF80E2AE727F}" type="presParOf" srcId="{E0FF26A4-6F0E-4EEC-B5E6-5D8E5EB50BBF}" destId="{E6F0C0C1-3B8E-4370-993B-6496CBC976A4}" srcOrd="2" destOrd="0" presId="urn:microsoft.com/office/officeart/2008/layout/LinedList"/>
    <dgm:cxn modelId="{DB7D4684-DDE3-4E06-B54C-7C12B1E1EB29}" type="presParOf" srcId="{E0FF26A4-6F0E-4EEC-B5E6-5D8E5EB50BBF}" destId="{B7FC82DD-3C9B-4D22-A7B4-BA6D73E2BA82}" srcOrd="3" destOrd="0" presId="urn:microsoft.com/office/officeart/2008/layout/LinedList"/>
    <dgm:cxn modelId="{3D1F231D-8E78-450A-980E-C483C5EB509A}" type="presParOf" srcId="{B7FC82DD-3C9B-4D22-A7B4-BA6D73E2BA82}" destId="{D670A569-A897-403B-8DE5-025775A6FE55}" srcOrd="0" destOrd="0" presId="urn:microsoft.com/office/officeart/2008/layout/LinedList"/>
    <dgm:cxn modelId="{4B9755E9-2FC9-4E06-88D8-12F5DC4CEDC6}" type="presParOf" srcId="{B7FC82DD-3C9B-4D22-A7B4-BA6D73E2BA82}" destId="{EA439053-0E23-4558-B77F-3069FE6613B6}" srcOrd="1" destOrd="0" presId="urn:microsoft.com/office/officeart/2008/layout/LinedList"/>
    <dgm:cxn modelId="{181DE90B-EB9D-4B67-967A-0E3A902910F3}" type="presParOf" srcId="{E0FF26A4-6F0E-4EEC-B5E6-5D8E5EB50BBF}" destId="{4B8D84F8-A32C-4525-889D-53C50E8EA0DE}" srcOrd="4" destOrd="0" presId="urn:microsoft.com/office/officeart/2008/layout/LinedList"/>
    <dgm:cxn modelId="{0E0C4429-4309-47BE-B178-0046C07525F5}" type="presParOf" srcId="{E0FF26A4-6F0E-4EEC-B5E6-5D8E5EB50BBF}" destId="{DC629B63-1F90-4C00-9D35-1D81EF1E87E7}" srcOrd="5" destOrd="0" presId="urn:microsoft.com/office/officeart/2008/layout/LinedList"/>
    <dgm:cxn modelId="{7CE356CB-E6F8-46FE-B53F-7CED2E5D06C1}" type="presParOf" srcId="{DC629B63-1F90-4C00-9D35-1D81EF1E87E7}" destId="{6E1DEB1A-D27D-4534-9C50-8FB632F84607}" srcOrd="0" destOrd="0" presId="urn:microsoft.com/office/officeart/2008/layout/LinedList"/>
    <dgm:cxn modelId="{5A266018-57E0-46F9-A81E-AF7327CCD985}" type="presParOf" srcId="{DC629B63-1F90-4C00-9D35-1D81EF1E87E7}" destId="{57048B65-54CC-42FE-8B20-4CA784F9966C}" srcOrd="1" destOrd="0" presId="urn:microsoft.com/office/officeart/2008/layout/LinedList"/>
    <dgm:cxn modelId="{6EF8D283-E6E1-4682-97FA-0630B7F052F8}" type="presParOf" srcId="{E0FF26A4-6F0E-4EEC-B5E6-5D8E5EB50BBF}" destId="{B0FAB919-7289-476E-B70B-6DBE48CA76A4}" srcOrd="6" destOrd="0" presId="urn:microsoft.com/office/officeart/2008/layout/LinedList"/>
    <dgm:cxn modelId="{7448398A-4BFB-406E-947A-698FB5A27C69}" type="presParOf" srcId="{E0FF26A4-6F0E-4EEC-B5E6-5D8E5EB50BBF}" destId="{81654B60-FD16-431A-A0D0-40C7F6A63FAC}" srcOrd="7" destOrd="0" presId="urn:microsoft.com/office/officeart/2008/layout/LinedList"/>
    <dgm:cxn modelId="{DDFCCBC3-E12F-4DDD-A14F-D877E677D1C4}" type="presParOf" srcId="{81654B60-FD16-431A-A0D0-40C7F6A63FAC}" destId="{D624283F-9893-4FD9-9BA3-A968772C169C}" srcOrd="0" destOrd="0" presId="urn:microsoft.com/office/officeart/2008/layout/LinedList"/>
    <dgm:cxn modelId="{96B39EB8-B031-4A4A-849A-D9359E48C83D}" type="presParOf" srcId="{81654B60-FD16-431A-A0D0-40C7F6A63FAC}" destId="{E480B929-5D29-4B83-8FA7-50B078EE18F3}" srcOrd="1" destOrd="0" presId="urn:microsoft.com/office/officeart/2008/layout/LinedList"/>
    <dgm:cxn modelId="{97648238-2974-4EBA-B1FD-7236D20DF6A1}" type="presParOf" srcId="{E0FF26A4-6F0E-4EEC-B5E6-5D8E5EB50BBF}" destId="{86E0BFE9-BBA8-4C70-BD2F-C657FFF3FC4A}" srcOrd="8" destOrd="0" presId="urn:microsoft.com/office/officeart/2008/layout/LinedList"/>
    <dgm:cxn modelId="{B1C95C03-D2D7-4B67-9BCA-E49DD412F292}" type="presParOf" srcId="{E0FF26A4-6F0E-4EEC-B5E6-5D8E5EB50BBF}" destId="{DA242ECC-F7A7-4956-9C84-A1B94882FAFF}" srcOrd="9" destOrd="0" presId="urn:microsoft.com/office/officeart/2008/layout/LinedList"/>
    <dgm:cxn modelId="{CE5EDCC2-A646-4DB6-9F87-A5F7CDC6F7B5}" type="presParOf" srcId="{DA242ECC-F7A7-4956-9C84-A1B94882FAFF}" destId="{3354AEB9-7C94-4585-A3D4-99A61A066742}" srcOrd="0" destOrd="0" presId="urn:microsoft.com/office/officeart/2008/layout/LinedList"/>
    <dgm:cxn modelId="{31699E48-1CDD-4F3E-A078-A87DDC9E6B22}" type="presParOf" srcId="{DA242ECC-F7A7-4956-9C84-A1B94882FAFF}" destId="{5A275B88-F27B-4946-ABC4-35D97D043D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867AC-6EE7-4B8E-8160-C6FF54DE9B9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76E34-D95A-4E34-92E8-C43A58295C3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37FCE-AE16-46AC-8BEF-50D8BB718246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Tema/Setting/Plot</a:t>
          </a:r>
          <a:endParaRPr lang="en-US" sz="2500" kern="1200"/>
        </a:p>
      </dsp:txBody>
      <dsp:txXfrm>
        <a:off x="1435590" y="531"/>
        <a:ext cx="9080009" cy="1242935"/>
      </dsp:txXfrm>
    </dsp:sp>
    <dsp:sp modelId="{B646BC74-6A41-484B-99E9-BD931882EB5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15FB4-7C9C-48E5-9C7C-AC178AACE69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CF842-5F78-4CEA-B330-22FE5211B92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Hvilke</a:t>
          </a:r>
          <a:r>
            <a:rPr lang="en-US" sz="2500" kern="1200" dirty="0"/>
            <a:t> </a:t>
          </a:r>
          <a:r>
            <a:rPr lang="en-US" sz="2500" kern="1200" dirty="0" err="1"/>
            <a:t>skuespillere</a:t>
          </a:r>
          <a:r>
            <a:rPr lang="en-US" sz="2500" kern="1200" dirty="0"/>
            <a:t> </a:t>
          </a:r>
          <a:r>
            <a:rPr lang="en-US" sz="2500" kern="1200" dirty="0" err="1"/>
            <a:t>skal</a:t>
          </a:r>
          <a:r>
            <a:rPr lang="en-US" sz="2500" kern="1200" dirty="0"/>
            <a:t> </a:t>
          </a:r>
          <a:r>
            <a:rPr lang="en-US" sz="2500" kern="1200" dirty="0" err="1"/>
            <a:t>bruges</a:t>
          </a:r>
          <a:r>
            <a:rPr lang="en-US" sz="2500" kern="1200" dirty="0"/>
            <a:t>?</a:t>
          </a:r>
        </a:p>
      </dsp:txBody>
      <dsp:txXfrm>
        <a:off x="1435590" y="1554201"/>
        <a:ext cx="9080009" cy="1242935"/>
      </dsp:txXfrm>
    </dsp:sp>
    <dsp:sp modelId="{ED1A60AE-97E5-4152-8CFA-DE3D6AC1242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14B30-B4F6-427C-9AA7-147E2A6530F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32CCB-73B9-47C3-B498-3C57510849E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Målgruppe</a:t>
          </a:r>
          <a:endParaRPr lang="en-US" sz="2500" kern="1200" dirty="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6B685-6940-4828-9BA4-0FB19840E497}">
      <dsp:nvSpPr>
        <dsp:cNvPr id="0" name=""/>
        <dsp:cNvSpPr/>
      </dsp:nvSpPr>
      <dsp:spPr>
        <a:xfrm>
          <a:off x="0" y="432771"/>
          <a:ext cx="61721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51E53-1F50-41D7-813B-889FC226E8D7}">
      <dsp:nvSpPr>
        <dsp:cNvPr id="0" name=""/>
        <dsp:cNvSpPr/>
      </dsp:nvSpPr>
      <dsp:spPr>
        <a:xfrm>
          <a:off x="308610" y="137571"/>
          <a:ext cx="432054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Parallelle historier der mødes</a:t>
          </a:r>
          <a:endParaRPr lang="en-US" sz="2000" kern="1200"/>
        </a:p>
      </dsp:txBody>
      <dsp:txXfrm>
        <a:off x="337431" y="166392"/>
        <a:ext cx="4262898" cy="532758"/>
      </dsp:txXfrm>
    </dsp:sp>
    <dsp:sp modelId="{D87F6F3F-DE4C-4209-AD87-1BF2F0DAE0DA}">
      <dsp:nvSpPr>
        <dsp:cNvPr id="0" name=""/>
        <dsp:cNvSpPr/>
      </dsp:nvSpPr>
      <dsp:spPr>
        <a:xfrm>
          <a:off x="0" y="1339971"/>
          <a:ext cx="6172199" cy="466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9031" tIns="416560" rIns="47903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Den første kirke og apostlenes arbejde i Jerusalem efter Kr. Himmelfart. </a:t>
          </a:r>
          <a:endParaRPr lang="en-US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Paulus’ missions rejser og udbredelsen af evangeliet omkring middelhavet.</a:t>
          </a:r>
          <a:endParaRPr lang="en-US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Thomas’ missions rejse til Indien og menighedsplantning.</a:t>
          </a:r>
          <a:endParaRPr lang="en-US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Miraklerne under Jesu virke i Galilæa.</a:t>
          </a:r>
          <a:endParaRPr lang="en-US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/>
            <a:t>Udbredelsen af evangeliet til vikingerne i Danmark.</a:t>
          </a:r>
          <a:endParaRPr lang="en-US" sz="2000" kern="1200" dirty="0"/>
        </a:p>
      </dsp:txBody>
      <dsp:txXfrm>
        <a:off x="0" y="1339971"/>
        <a:ext cx="6172199" cy="4662000"/>
      </dsp:txXfrm>
    </dsp:sp>
    <dsp:sp modelId="{72FF4E68-A7CE-4F4E-9789-12156C3484BD}">
      <dsp:nvSpPr>
        <dsp:cNvPr id="0" name=""/>
        <dsp:cNvSpPr/>
      </dsp:nvSpPr>
      <dsp:spPr>
        <a:xfrm>
          <a:off x="308610" y="1044771"/>
          <a:ext cx="432054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GUF’s temaer de sidste 5 gange:</a:t>
          </a:r>
          <a:endParaRPr lang="en-US" sz="2000" kern="1200"/>
        </a:p>
      </dsp:txBody>
      <dsp:txXfrm>
        <a:off x="337431" y="1073592"/>
        <a:ext cx="426289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FC71-A4B0-47D1-BDBC-53B938D7ABD7}">
      <dsp:nvSpPr>
        <dsp:cNvPr id="0" name=""/>
        <dsp:cNvSpPr/>
      </dsp:nvSpPr>
      <dsp:spPr>
        <a:xfrm>
          <a:off x="0" y="594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DB0D9-8325-4D00-8392-3E5139175809}">
      <dsp:nvSpPr>
        <dsp:cNvPr id="0" name=""/>
        <dsp:cNvSpPr/>
      </dsp:nvSpPr>
      <dsp:spPr>
        <a:xfrm>
          <a:off x="0" y="594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Hvordan skaber man følelsen af at være i historien?</a:t>
          </a:r>
          <a:endParaRPr lang="en-US" sz="2900" kern="1200"/>
        </a:p>
      </dsp:txBody>
      <dsp:txXfrm>
        <a:off x="0" y="594"/>
        <a:ext cx="6172199" cy="974487"/>
      </dsp:txXfrm>
    </dsp:sp>
    <dsp:sp modelId="{E6F0C0C1-3B8E-4370-993B-6496CBC976A4}">
      <dsp:nvSpPr>
        <dsp:cNvPr id="0" name=""/>
        <dsp:cNvSpPr/>
      </dsp:nvSpPr>
      <dsp:spPr>
        <a:xfrm>
          <a:off x="0" y="975081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0A569-A897-403B-8DE5-025775A6FE55}">
      <dsp:nvSpPr>
        <dsp:cNvPr id="0" name=""/>
        <dsp:cNvSpPr/>
      </dsp:nvSpPr>
      <dsp:spPr>
        <a:xfrm>
          <a:off x="0" y="975081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Gør brug af dit netværk/kirke</a:t>
          </a:r>
          <a:endParaRPr lang="en-US" sz="2900" kern="1200"/>
        </a:p>
      </dsp:txBody>
      <dsp:txXfrm>
        <a:off x="0" y="975081"/>
        <a:ext cx="6172199" cy="974487"/>
      </dsp:txXfrm>
    </dsp:sp>
    <dsp:sp modelId="{4B8D84F8-A32C-4525-889D-53C50E8EA0DE}">
      <dsp:nvSpPr>
        <dsp:cNvPr id="0" name=""/>
        <dsp:cNvSpPr/>
      </dsp:nvSpPr>
      <dsp:spPr>
        <a:xfrm>
          <a:off x="0" y="1949568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DEB1A-D27D-4534-9C50-8FB632F84607}">
      <dsp:nvSpPr>
        <dsp:cNvPr id="0" name=""/>
        <dsp:cNvSpPr/>
      </dsp:nvSpPr>
      <dsp:spPr>
        <a:xfrm>
          <a:off x="0" y="1949568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Gør det nemt – brug hvad I har</a:t>
          </a:r>
          <a:endParaRPr lang="en-US" sz="2900" kern="1200"/>
        </a:p>
      </dsp:txBody>
      <dsp:txXfrm>
        <a:off x="0" y="1949568"/>
        <a:ext cx="6172199" cy="974487"/>
      </dsp:txXfrm>
    </dsp:sp>
    <dsp:sp modelId="{B0FAB919-7289-476E-B70B-6DBE48CA76A4}">
      <dsp:nvSpPr>
        <dsp:cNvPr id="0" name=""/>
        <dsp:cNvSpPr/>
      </dsp:nvSpPr>
      <dsp:spPr>
        <a:xfrm>
          <a:off x="0" y="2924056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4283F-9893-4FD9-9BA3-A968772C169C}">
      <dsp:nvSpPr>
        <dsp:cNvPr id="0" name=""/>
        <dsp:cNvSpPr/>
      </dsp:nvSpPr>
      <dsp:spPr>
        <a:xfrm>
          <a:off x="0" y="2924056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Brug lyd- og lyseffekter</a:t>
          </a:r>
          <a:endParaRPr lang="en-US" sz="2900" kern="1200"/>
        </a:p>
      </dsp:txBody>
      <dsp:txXfrm>
        <a:off x="0" y="2924056"/>
        <a:ext cx="6172199" cy="974487"/>
      </dsp:txXfrm>
    </dsp:sp>
    <dsp:sp modelId="{86E0BFE9-BBA8-4C70-BD2F-C657FFF3FC4A}">
      <dsp:nvSpPr>
        <dsp:cNvPr id="0" name=""/>
        <dsp:cNvSpPr/>
      </dsp:nvSpPr>
      <dsp:spPr>
        <a:xfrm>
          <a:off x="0" y="3898543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4AEB9-7C94-4585-A3D4-99A61A066742}">
      <dsp:nvSpPr>
        <dsp:cNvPr id="0" name=""/>
        <dsp:cNvSpPr/>
      </dsp:nvSpPr>
      <dsp:spPr>
        <a:xfrm>
          <a:off x="0" y="3898543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Børnenes fantasi fylder hullerne ud. </a:t>
          </a:r>
          <a:endParaRPr lang="en-US" sz="2900" kern="1200"/>
        </a:p>
      </dsp:txBody>
      <dsp:txXfrm>
        <a:off x="0" y="3898543"/>
        <a:ext cx="6172199" cy="97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366DC-F86B-95C5-468D-F5D7E7E5F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4ADB72E-F11F-F0B6-48EB-BC5AB2DCC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5B01E9-A986-612E-5EB2-B7E921F3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0702A5-B0ED-B5BF-1E04-87D42DB8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1986D9-BCB4-67D5-5F77-CC2EE978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14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1C97E-605E-CFB9-B272-C7112649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2EA00A5-3F00-91A4-C720-7F335698A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D977F5-8135-4A4F-02E1-75C56DBA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1AA578-F0C9-4E65-5BFC-DA018FA3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0FE731-63E4-5E1A-35EA-B5FD60DB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31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C39F626-33E4-77B4-893D-ED04B1A40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A141EEE-17FB-87A8-43D4-4B11C2F2A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6B5A49-83FC-7F19-276D-9A37D340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2C5EFA-36F8-6527-07CC-D1ECD10B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96E5E4-0090-34CB-9DDF-A5371573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05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A31FB-394A-B03C-F65C-A634D5B1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FB69E6-96A8-3B89-1E6B-E0A0B4EF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7E3071-7F97-88D8-0487-05B36203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CEFBC4-9B15-118E-D6CD-2F030FC5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F7E08B-192B-F6FC-527D-44EA4E43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866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7B036-BE2E-CDB2-9FEF-CCE58E37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6AAA81-B8C2-0360-9CE8-2F6BD46BB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886BF0-9EE3-2D7D-D7C0-6DFBB73D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015B46-928E-B663-030C-D13F7851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31A488-3AEC-2ACE-A6A6-4B4B3FAB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5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E5AF8-11A7-653A-4110-75A55C5A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2664FC-D06C-85D7-243B-212873BF8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14CACC-7A90-8E6D-BE40-86718C54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D47BEC-0BE2-417B-7539-F82E3C62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7FE5AC-1E00-67E9-BD2F-E7B2A8B8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6A4F1D1-7AC4-7DB2-7932-63C6D544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B3CAA-5D56-B748-AB89-187907B3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9CCE93-3A77-F39B-C07A-67A152E00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21B2F8-FEF4-5590-C8AA-98663612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593A23D-4466-0088-3E2B-9C27A64F6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5638D6-3227-8150-A446-62A20C5DA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8360715-82B3-E236-1321-DA5D0AE5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5FB6350-537F-0420-336E-E43CAFAD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93AF5FA-40B5-3085-888B-8EB57AE3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7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D4C5D-A8AD-F450-3C9E-3921E536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9CCE7D7-5026-F2DC-9F1E-8A996E67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1576C-9BE6-509D-EA28-6F787702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84D8033-C8CF-6EBE-D1B3-7EBF7000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693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7E7841C-A716-F63C-9F36-B129ADB5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BB857C-D2CF-65FB-253E-7892CF05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C32551-49A1-4853-CAA1-C25C9B7A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75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D0E82-2AC8-C96F-56F8-D80382CF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C6D3D4-C173-03EA-9F4B-1158FD6E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0B0F98F-F3EB-A1A0-9B58-DDBFF9C4F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5B988C-29F3-A469-7544-F5E3BCDA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05D736-5FE6-5272-3C11-D04CCAB2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3352315-3411-77FD-D409-F9E3A145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61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9538E-0FD2-1D46-B4CD-C17DE2E9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2D887B2-F91E-202F-72CE-B74CF5F47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32D1211-649E-7332-AACC-847514C4E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4F277F-2235-8E95-313F-CC3027A1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288B95-1542-8EDB-6DB3-C6F13D99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633D04-D182-298C-00BB-EB77DA6B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179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C09ED86-60FE-DB4B-8BFD-ED322C04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8A4C94-D096-C74E-7EE2-559B77DEA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428E53-0925-3B2F-6AC9-39686B5F3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9DFD-BE8B-42EF-AA62-4B69CBE4BAE0}" type="datetimeFigureOut">
              <a:rPr lang="da-DK" smtClean="0"/>
              <a:t>04-10-2025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2772AF-45A7-3BCB-95FD-F7172681F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6C07BE-FD9A-C0A3-B202-E92A72E1E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0B832-4B1A-44D2-B586-D126900AB959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Picture 2" descr="Magical story book with fairy tale four seasons summer winter spring autumn  open book different off season on pages children and kids reading fantasy  storybook about nature vector illustration | Premium Vector">
            <a:extLst>
              <a:ext uri="{FF2B5EF4-FFF2-40B4-BE49-F238E27FC236}">
                <a16:creationId xmlns:a16="http://schemas.microsoft.com/office/drawing/2014/main" id="{72DB5541-159F-EA3D-7A9A-37D6F265E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9" y="3818079"/>
            <a:ext cx="5130799" cy="30407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DAEAF53-97D1-1296-5723-23D6DEBD0E80}"/>
              </a:ext>
            </a:extLst>
          </p:cNvPr>
          <p:cNvSpPr/>
          <p:nvPr/>
        </p:nvSpPr>
        <p:spPr>
          <a:xfrm>
            <a:off x="206829" y="3320143"/>
            <a:ext cx="5769428" cy="3418114"/>
          </a:xfrm>
          <a:prstGeom prst="rect">
            <a:avLst/>
          </a:prstGeom>
          <a:solidFill>
            <a:srgbClr val="FFF8EB"/>
          </a:solidFill>
          <a:ln>
            <a:solidFill>
              <a:srgbClr val="FFF8E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Picture 2" descr="Magical story book with fairy tale four seasons summer winter spring autumn  open book different off season on pages children and kids reading fantasy  storybook about nature vector illustration | Premium Vector">
            <a:extLst>
              <a:ext uri="{FF2B5EF4-FFF2-40B4-BE49-F238E27FC236}">
                <a16:creationId xmlns:a16="http://schemas.microsoft.com/office/drawing/2014/main" id="{BF21BB2F-C7C2-0C56-BD24-830F8DA5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8" y="244526"/>
            <a:ext cx="10957077" cy="64937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5CE64E4-75BF-B265-073C-FA303A99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77078"/>
            <a:ext cx="10515600" cy="1500187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5F5F5F"/>
                </a:solidFill>
              </a:rPr>
              <a:t>Anna Sofie Bloch</a:t>
            </a:r>
          </a:p>
          <a:p>
            <a:r>
              <a:rPr lang="da-DK" dirty="0">
                <a:solidFill>
                  <a:srgbClr val="5F5F5F"/>
                </a:solidFill>
              </a:rPr>
              <a:t>B-M-K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F9482B-6F8A-6013-2583-F371DAE5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2066"/>
            <a:ext cx="10515600" cy="2852737"/>
          </a:xfrm>
        </p:spPr>
        <p:txBody>
          <a:bodyPr anchor="b">
            <a:normAutofit/>
          </a:bodyPr>
          <a:lstStyle/>
          <a:p>
            <a:r>
              <a:rPr lang="da-DK" dirty="0"/>
              <a:t>Skuespil i formidling</a:t>
            </a:r>
          </a:p>
        </p:txBody>
      </p:sp>
    </p:spTree>
    <p:extLst>
      <p:ext uri="{BB962C8B-B14F-4D97-AF65-F5344CB8AC3E}">
        <p14:creationId xmlns:p14="http://schemas.microsoft.com/office/powerpoint/2010/main" val="316051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E70F2-F648-F852-3DDF-04473D2B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66D43B-4913-02F1-4019-4CA5C9C3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/>
              <a:t>Sammenkobling mellem fortællingen og nutiden</a:t>
            </a:r>
          </a:p>
          <a:p>
            <a:pPr lvl="1"/>
            <a:r>
              <a:rPr lang="da-DK" sz="3200" dirty="0"/>
              <a:t>Referencer fra i dag</a:t>
            </a:r>
          </a:p>
          <a:p>
            <a:pPr lvl="1"/>
            <a:r>
              <a:rPr lang="da-DK" sz="3200" dirty="0"/>
              <a:t>Noget for både store og små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i="1" dirty="0"/>
              <a:t>”Jeg fortæller af mit eget bryst, griber en ide for den ældre – og fortæller så for de små, mens jeg husker på at far og mor tit lytter til og dem må man give lidt for tanken.” </a:t>
            </a:r>
          </a:p>
          <a:p>
            <a:pPr marL="0" indent="0">
              <a:buNone/>
            </a:pPr>
            <a:r>
              <a:rPr lang="da-DK" i="1" dirty="0"/>
              <a:t>						- H.C. Andersen</a:t>
            </a:r>
          </a:p>
        </p:txBody>
      </p:sp>
    </p:spTree>
    <p:extLst>
      <p:ext uri="{BB962C8B-B14F-4D97-AF65-F5344CB8AC3E}">
        <p14:creationId xmlns:p14="http://schemas.microsoft.com/office/powerpoint/2010/main" val="32399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54335-A33F-BD0A-1CC2-16C0044B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Hvilke skuespillere skal bruges?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326140-0DCE-0199-FC27-88839DD2B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For børn eller med børn</a:t>
            </a:r>
          </a:p>
          <a:p>
            <a:r>
              <a:rPr lang="da-DK" sz="4000" dirty="0"/>
              <a:t>Fordele og ulemper</a:t>
            </a:r>
          </a:p>
          <a:p>
            <a:pPr lvl="1"/>
            <a:r>
              <a:rPr lang="da-DK" sz="3600" dirty="0"/>
              <a:t>Vokser og udvikler sig</a:t>
            </a:r>
          </a:p>
          <a:p>
            <a:pPr lvl="1"/>
            <a:r>
              <a:rPr lang="da-DK" sz="3600" dirty="0"/>
              <a:t>Megen guiden og hjælp</a:t>
            </a:r>
          </a:p>
        </p:txBody>
      </p:sp>
      <p:sp>
        <p:nvSpPr>
          <p:cNvPr id="4" name="Rektangel 3" descr="Target Audience">
            <a:extLst>
              <a:ext uri="{FF2B5EF4-FFF2-40B4-BE49-F238E27FC236}">
                <a16:creationId xmlns:a16="http://schemas.microsoft.com/office/drawing/2014/main" id="{6629479D-5957-4211-D558-4B3D2AF590E3}"/>
              </a:ext>
            </a:extLst>
          </p:cNvPr>
          <p:cNvSpPr/>
          <p:nvPr/>
        </p:nvSpPr>
        <p:spPr>
          <a:xfrm>
            <a:off x="838200" y="502897"/>
            <a:ext cx="1001486" cy="105001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90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529B9-4D3F-0E45-4084-16030A18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Målgruppe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A09CD7D-E38A-CD15-2607-A5F9F16BBA4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200" dirty="0"/>
              <a:t>De yngste: kort, sjovt og tydeligt budskab</a:t>
            </a:r>
          </a:p>
          <a:p>
            <a:endParaRPr lang="da-DK" sz="3200" dirty="0"/>
          </a:p>
          <a:p>
            <a:r>
              <a:rPr lang="da-DK" sz="3200" dirty="0"/>
              <a:t>De mellemste og ældste: længere, sjovt og mere komplicerede fortællinger og emner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lvl="2"/>
            <a:endParaRPr lang="da-DK" dirty="0"/>
          </a:p>
          <a:p>
            <a:pPr lvl="1"/>
            <a:endParaRPr lang="da-DK" dirty="0"/>
          </a:p>
        </p:txBody>
      </p:sp>
      <p:pic>
        <p:nvPicPr>
          <p:cNvPr id="14" name="Pladsholder til indhold 13" descr="Børn med massiv udfyldning">
            <a:extLst>
              <a:ext uri="{FF2B5EF4-FFF2-40B4-BE49-F238E27FC236}">
                <a16:creationId xmlns:a16="http://schemas.microsoft.com/office/drawing/2014/main" id="{CD85A0A6-2437-080C-74D2-8C4996E70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55548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81369-BBBD-330D-34BF-4CAC8E318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Scenografi og rekvisitter</a:t>
            </a:r>
          </a:p>
        </p:txBody>
      </p:sp>
    </p:spTree>
    <p:extLst>
      <p:ext uri="{BB962C8B-B14F-4D97-AF65-F5344CB8AC3E}">
        <p14:creationId xmlns:p14="http://schemas.microsoft.com/office/powerpoint/2010/main" val="3208602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8634A-DC99-F1E5-6231-9ECC03F9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30224"/>
            <a:ext cx="3932237" cy="1069975"/>
          </a:xfrm>
        </p:spPr>
        <p:txBody>
          <a:bodyPr anchor="b">
            <a:normAutofit/>
          </a:bodyPr>
          <a:lstStyle/>
          <a:p>
            <a:r>
              <a:rPr lang="da-DK" dirty="0"/>
              <a:t>Praktisk praksis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31FD5AEB-CF45-4AFE-3B0D-4EF4B9047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3352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ngen tilgængelig billedbeskrivelse.">
            <a:extLst>
              <a:ext uri="{FF2B5EF4-FFF2-40B4-BE49-F238E27FC236}">
                <a16:creationId xmlns:a16="http://schemas.microsoft.com/office/drawing/2014/main" id="{0B03CEF4-2E27-0446-0F80-DECBBE94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6" y="1733604"/>
            <a:ext cx="3932237" cy="26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Et billede, der indeholder tøj, menneske, person, mur&#10;&#10;AI-genereret indhold kan være ukorrekt.">
            <a:extLst>
              <a:ext uri="{FF2B5EF4-FFF2-40B4-BE49-F238E27FC236}">
                <a16:creationId xmlns:a16="http://schemas.microsoft.com/office/drawing/2014/main" id="{428CCB6D-F477-6AFC-2CAB-B634C0ED01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1" y="4103706"/>
            <a:ext cx="3871127" cy="25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0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øj, bygning, person, fodtøj&#10;&#10;AI-genereret indhold kan være ukorrekt.">
            <a:extLst>
              <a:ext uri="{FF2B5EF4-FFF2-40B4-BE49-F238E27FC236}">
                <a16:creationId xmlns:a16="http://schemas.microsoft.com/office/drawing/2014/main" id="{8CDDAA00-BBA7-A945-83FB-25C58B601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 b="5556"/>
          <a:stretch>
            <a:fillRect/>
          </a:stretch>
        </p:blipFill>
        <p:spPr>
          <a:xfrm>
            <a:off x="5894435" y="261257"/>
            <a:ext cx="5879721" cy="3614057"/>
          </a:xfrm>
          <a:prstGeom prst="rect">
            <a:avLst/>
          </a:prstGeom>
        </p:spPr>
      </p:pic>
      <p:pic>
        <p:nvPicPr>
          <p:cNvPr id="5" name="Billede 4" descr="Et billede, der indeholder græs, tøj, plante, udendørs&#10;&#10;AI-genereret indhold kan være ukorrekt.">
            <a:extLst>
              <a:ext uri="{FF2B5EF4-FFF2-40B4-BE49-F238E27FC236}">
                <a16:creationId xmlns:a16="http://schemas.microsoft.com/office/drawing/2014/main" id="{18030B79-723B-AFC8-66F7-AB92D63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7" y="174130"/>
            <a:ext cx="4883498" cy="3254870"/>
          </a:xfrm>
          <a:prstGeom prst="rect">
            <a:avLst/>
          </a:prstGeom>
        </p:spPr>
      </p:pic>
      <p:pic>
        <p:nvPicPr>
          <p:cNvPr id="8" name="Billede 7" descr="Et billede, der indeholder tøj, bygning, person, fodtøj&#10;&#10;AI-genereret indhold kan være ukorrekt.">
            <a:extLst>
              <a:ext uri="{FF2B5EF4-FFF2-40B4-BE49-F238E27FC236}">
                <a16:creationId xmlns:a16="http://schemas.microsoft.com/office/drawing/2014/main" id="{661955BF-86DE-8873-8FB6-9101B19FD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6" y="3033399"/>
            <a:ext cx="5346320" cy="3563343"/>
          </a:xfrm>
          <a:prstGeom prst="rect">
            <a:avLst/>
          </a:prstGeom>
        </p:spPr>
      </p:pic>
      <p:pic>
        <p:nvPicPr>
          <p:cNvPr id="10" name="Billede 9" descr="Et billede, der indeholder tøj, person, kvinde, fodtøj&#10;&#10;AI-genereret indhold kan være ukorrekt.">
            <a:extLst>
              <a:ext uri="{FF2B5EF4-FFF2-40B4-BE49-F238E27FC236}">
                <a16:creationId xmlns:a16="http://schemas.microsoft.com/office/drawing/2014/main" id="{084E5A9B-5EE4-F43D-23AB-5861045A8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3875314"/>
            <a:ext cx="4843555" cy="28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0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øj, koncert, person, grotte&#10;&#10;AI-genereret indhold kan være ukorrekt.">
            <a:extLst>
              <a:ext uri="{FF2B5EF4-FFF2-40B4-BE49-F238E27FC236}">
                <a16:creationId xmlns:a16="http://schemas.microsoft.com/office/drawing/2014/main" id="{4B02C7CB-738A-4E54-1230-E7B002357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 b="5010"/>
          <a:stretch>
            <a:fillRect/>
          </a:stretch>
        </p:blipFill>
        <p:spPr>
          <a:xfrm>
            <a:off x="4669971" y="44629"/>
            <a:ext cx="6679642" cy="3603171"/>
          </a:xfrm>
          <a:prstGeom prst="rect">
            <a:avLst/>
          </a:prstGeom>
        </p:spPr>
      </p:pic>
      <p:pic>
        <p:nvPicPr>
          <p:cNvPr id="8" name="Billede 7" descr="Et billede, der indeholder tøj, person, kvinde, Ansigt&#10;&#10;AI-genereret indhold kan være ukorrekt.">
            <a:extLst>
              <a:ext uri="{FF2B5EF4-FFF2-40B4-BE49-F238E27FC236}">
                <a16:creationId xmlns:a16="http://schemas.microsoft.com/office/drawing/2014/main" id="{28079FDC-3E15-2E60-271E-20997853F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13728" b="14693"/>
          <a:stretch>
            <a:fillRect/>
          </a:stretch>
        </p:blipFill>
        <p:spPr>
          <a:xfrm>
            <a:off x="414910" y="2788048"/>
            <a:ext cx="5467351" cy="3976212"/>
          </a:xfrm>
          <a:prstGeom prst="rect">
            <a:avLst/>
          </a:prstGeom>
        </p:spPr>
      </p:pic>
      <p:pic>
        <p:nvPicPr>
          <p:cNvPr id="10" name="Billede 9" descr="Et billede, der indeholder Teater, scene, Center for scenekunst, auditorium&#10;&#10;AI-genereret indhold kan være ukorrekt.">
            <a:extLst>
              <a:ext uri="{FF2B5EF4-FFF2-40B4-BE49-F238E27FC236}">
                <a16:creationId xmlns:a16="http://schemas.microsoft.com/office/drawing/2014/main" id="{ABB4FADC-D969-E247-78AD-D02DB6D21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34286" r="18790" b="19206"/>
          <a:stretch>
            <a:fillRect/>
          </a:stretch>
        </p:blipFill>
        <p:spPr>
          <a:xfrm>
            <a:off x="6093065" y="3429000"/>
            <a:ext cx="5597982" cy="3189515"/>
          </a:xfrm>
          <a:prstGeom prst="rect">
            <a:avLst/>
          </a:prstGeom>
        </p:spPr>
      </p:pic>
      <p:pic>
        <p:nvPicPr>
          <p:cNvPr id="3" name="Billede 2" descr="Et billede, der indeholder sport, plante, græs, grøn&#10;&#10;AI-genereret indhold kan være ukorrekt.">
            <a:extLst>
              <a:ext uri="{FF2B5EF4-FFF2-40B4-BE49-F238E27FC236}">
                <a16:creationId xmlns:a16="http://schemas.microsoft.com/office/drawing/2014/main" id="{2D82EE87-59AB-0825-8C16-CDB6B9C1C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9" t="18413" r="938" b="27778"/>
          <a:stretch>
            <a:fillRect/>
          </a:stretch>
        </p:blipFill>
        <p:spPr>
          <a:xfrm>
            <a:off x="204106" y="43417"/>
            <a:ext cx="2383971" cy="3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ED9F4-5428-740B-2527-AF865BAD5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da-DK" dirty="0"/>
              <a:t>Spørgsmål og erfaringsudveksling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68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3CD70-3D85-3CA5-BA0D-6FE9D846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221B453-A513-F40C-7CFE-02E25B07FFA8}"/>
              </a:ext>
            </a:extLst>
          </p:cNvPr>
          <p:cNvSpPr/>
          <p:nvPr/>
        </p:nvSpPr>
        <p:spPr>
          <a:xfrm>
            <a:off x="206829" y="3320143"/>
            <a:ext cx="5769428" cy="3418114"/>
          </a:xfrm>
          <a:prstGeom prst="rect">
            <a:avLst/>
          </a:prstGeom>
          <a:solidFill>
            <a:srgbClr val="FFF8EB"/>
          </a:solidFill>
          <a:ln>
            <a:solidFill>
              <a:srgbClr val="FFF8EB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Picture 2" descr="Magical story book with fairy tale four seasons summer winter spring autumn  open book different off season on pages children and kids reading fantasy  storybook about nature vector illustration | Premium Vector">
            <a:extLst>
              <a:ext uri="{FF2B5EF4-FFF2-40B4-BE49-F238E27FC236}">
                <a16:creationId xmlns:a16="http://schemas.microsoft.com/office/drawing/2014/main" id="{A44F153B-5EDD-42E6-4859-B381A8E0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8" y="244526"/>
            <a:ext cx="10957077" cy="64937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739558-B229-3ABA-CBE0-744A59B5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8" y="638654"/>
            <a:ext cx="6400800" cy="2852737"/>
          </a:xfrm>
        </p:spPr>
        <p:txBody>
          <a:bodyPr anchor="b">
            <a:normAutofit/>
          </a:bodyPr>
          <a:lstStyle/>
          <a:p>
            <a:r>
              <a:rPr lang="da-DK" dirty="0"/>
              <a:t>Tak for jeres tid</a:t>
            </a:r>
          </a:p>
        </p:txBody>
      </p:sp>
    </p:spTree>
    <p:extLst>
      <p:ext uri="{BB962C8B-B14F-4D97-AF65-F5344CB8AC3E}">
        <p14:creationId xmlns:p14="http://schemas.microsoft.com/office/powerpoint/2010/main" val="232608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1062A-52EF-1E8B-7628-1AC9D171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sz="6000" dirty="0"/>
              <a:t>Dagsorden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75DB14-E337-9F7C-5E00-D47EBE9BD59A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a-DK" sz="3600" dirty="0"/>
              <a:t>Hvorfor formidling – et værktøj til at prædike</a:t>
            </a:r>
          </a:p>
          <a:p>
            <a:r>
              <a:rPr lang="da-DK" sz="3600" dirty="0"/>
              <a:t>Fra Bibeltekst til skuespil</a:t>
            </a:r>
          </a:p>
          <a:p>
            <a:r>
              <a:rPr lang="da-DK" sz="3600" dirty="0"/>
              <a:t>Scenografi og rekvisitter</a:t>
            </a:r>
          </a:p>
          <a:p>
            <a:r>
              <a:rPr lang="da-DK" sz="3600" dirty="0"/>
              <a:t>Spørgsmål og erfaringsudveksling</a:t>
            </a:r>
          </a:p>
        </p:txBody>
      </p:sp>
    </p:spTree>
    <p:extLst>
      <p:ext uri="{BB962C8B-B14F-4D97-AF65-F5344CB8AC3E}">
        <p14:creationId xmlns:p14="http://schemas.microsoft.com/office/powerpoint/2010/main" val="392900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22E5-A6DC-C2E5-6BE3-FB72EB537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da-DK" dirty="0"/>
              <a:t>Hvorfor formidling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76696F1-78BF-ACB4-784F-B086E4991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da-DK" dirty="0"/>
              <a:t>- et værktøj til at prædike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3F208-42C8-500B-C7BE-B29BAD8B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nørdede 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6D7F7C-ABBE-4E0A-CE4B-43711F92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Hjernens aktivering</a:t>
            </a:r>
          </a:p>
          <a:p>
            <a:pPr lvl="1"/>
            <a:r>
              <a:rPr lang="da-DK" dirty="0"/>
              <a:t>Fakta aktivere sprogforståelses delen af hjernen.</a:t>
            </a:r>
          </a:p>
          <a:p>
            <a:pPr lvl="1"/>
            <a:r>
              <a:rPr lang="da-DK" dirty="0"/>
              <a:t>Historier aktivere også de områder i hjernen, som skulle bruges, hvis det vi selv oplevede det, der sker i historien. </a:t>
            </a:r>
          </a:p>
          <a:p>
            <a:pPr lvl="1"/>
            <a:endParaRPr lang="da-DK" dirty="0"/>
          </a:p>
          <a:p>
            <a:r>
              <a:rPr lang="da-DK" dirty="0"/>
              <a:t>Fortællinger er med til at gøre det abstrakte konkret</a:t>
            </a:r>
          </a:p>
          <a:p>
            <a:pPr lvl="1"/>
            <a:r>
              <a:rPr lang="da-DK" dirty="0"/>
              <a:t>Skærper tilskuernes interesse og opmærksomhed.</a:t>
            </a:r>
          </a:p>
          <a:p>
            <a:pPr lvl="1"/>
            <a:r>
              <a:rPr lang="da-DK" dirty="0"/>
              <a:t>Skuespil som redskab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7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DB730-9785-082E-D790-DF4C088F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 erfaringer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4A9F3F-817C-7910-CFFC-956386C65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Arbejdet med skuespil på GUF siden 2018. </a:t>
            </a:r>
          </a:p>
          <a:p>
            <a:r>
              <a:rPr lang="da-DK" dirty="0"/>
              <a:t>Skuespillets formål</a:t>
            </a:r>
          </a:p>
          <a:p>
            <a:pPr lvl="1"/>
            <a:r>
              <a:rPr lang="da-DK" dirty="0"/>
              <a:t>At fortælle en historie, hvis budskab peger hen på prædikenen. </a:t>
            </a:r>
          </a:p>
          <a:p>
            <a:pPr lvl="1"/>
            <a:r>
              <a:rPr lang="da-DK" dirty="0"/>
              <a:t>Relevans for børnene og deres hverdag. </a:t>
            </a:r>
          </a:p>
          <a:p>
            <a:r>
              <a:rPr lang="da-DK" dirty="0"/>
              <a:t>”Frys” som redskab</a:t>
            </a:r>
          </a:p>
          <a:p>
            <a:pPr lvl="1"/>
            <a:r>
              <a:rPr lang="da-DK" dirty="0"/>
              <a:t>En pauseknap i historien, som hjælper med at bringe budskabet frem</a:t>
            </a:r>
          </a:p>
        </p:txBody>
      </p:sp>
    </p:spTree>
    <p:extLst>
      <p:ext uri="{BB962C8B-B14F-4D97-AF65-F5344CB8AC3E}">
        <p14:creationId xmlns:p14="http://schemas.microsoft.com/office/powerpoint/2010/main" val="347179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E1795-F257-550C-B14E-F0BA3897D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da-DK" dirty="0"/>
              <a:t>Fra Bibeltekst til skuespil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79B796-EFB2-279B-181D-B71B8B2E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0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45B38-E5CB-3050-6FFB-037C1AB2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dirty="0"/>
              <a:t>Vigtige overvejelser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0E0F965-D30C-8EF6-FBBD-C3C393E61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677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15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862CC-E3AB-2DD0-5DBF-505ED96F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Tema &amp; </a:t>
            </a:r>
            <a:r>
              <a:rPr lang="da-DK" dirty="0" err="1"/>
              <a:t>Setting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1C3C2D7-E845-AF39-ED74-D7A41B64A2A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600" dirty="0"/>
              <a:t>Hvor og hvornår foregår fortællingen?</a:t>
            </a:r>
          </a:p>
          <a:p>
            <a:pPr lvl="1"/>
            <a:r>
              <a:rPr lang="da-DK" sz="3200" dirty="0"/>
              <a:t>Den oprindelige kontekst</a:t>
            </a:r>
          </a:p>
          <a:p>
            <a:pPr lvl="1"/>
            <a:r>
              <a:rPr lang="da-DK" sz="3200" dirty="0"/>
              <a:t>Nutidig eller historisk fortolkning</a:t>
            </a:r>
          </a:p>
          <a:p>
            <a:pPr lvl="1"/>
            <a:r>
              <a:rPr lang="da-DK" sz="3200" dirty="0"/>
              <a:t>Parallel historie med overlap</a:t>
            </a:r>
          </a:p>
          <a:p>
            <a:pPr marL="457200" lvl="1" indent="0">
              <a:buNone/>
            </a:pPr>
            <a:endParaRPr lang="da-DK" sz="3200" dirty="0"/>
          </a:p>
          <a:p>
            <a:r>
              <a:rPr lang="da-DK" sz="3600" dirty="0"/>
              <a:t>Hvilken historie fortælles?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lvl="2"/>
            <a:endParaRPr lang="da-DK" dirty="0"/>
          </a:p>
          <a:p>
            <a:pPr lvl="1"/>
            <a:endParaRPr lang="da-DK" dirty="0"/>
          </a:p>
        </p:txBody>
      </p:sp>
      <p:pic>
        <p:nvPicPr>
          <p:cNvPr id="9" name="Grafik 8" descr="Drama med massiv udfyldning">
            <a:extLst>
              <a:ext uri="{FF2B5EF4-FFF2-40B4-BE49-F238E27FC236}">
                <a16:creationId xmlns:a16="http://schemas.microsoft.com/office/drawing/2014/main" id="{A53A9D98-1A46-2640-3934-21CEA1931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6C7A3-76C0-42B8-9E7D-8CD7B021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da-DK" dirty="0"/>
              <a:t>Egne erfaringer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1D061F6-7086-ED10-C4DB-96D66F5A9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360653"/>
              </p:ext>
            </p:extLst>
          </p:nvPr>
        </p:nvGraphicFramePr>
        <p:xfrm>
          <a:off x="5183188" y="576943"/>
          <a:ext cx="6172200" cy="613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lede 5" descr="Et billede, der indeholder tøj, person, kjole, bygning&#10;&#10;AI-genereret indhold kan være ukorrekt.">
            <a:extLst>
              <a:ext uri="{FF2B5EF4-FFF2-40B4-BE49-F238E27FC236}">
                <a16:creationId xmlns:a16="http://schemas.microsoft.com/office/drawing/2014/main" id="{78A6475A-D80F-3525-8309-93F5D19F5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" y="2366734"/>
            <a:ext cx="4720112" cy="31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ød-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405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Constantia</vt:lpstr>
      <vt:lpstr>Franklin Gothic Book</vt:lpstr>
      <vt:lpstr>Office-tema</vt:lpstr>
      <vt:lpstr>Skuespil i formidling</vt:lpstr>
      <vt:lpstr>Dagsorden</vt:lpstr>
      <vt:lpstr>Hvorfor formidling</vt:lpstr>
      <vt:lpstr>Den nørdede del</vt:lpstr>
      <vt:lpstr>Mine erfaringer</vt:lpstr>
      <vt:lpstr>Fra Bibeltekst til skuespil</vt:lpstr>
      <vt:lpstr>Vigtige overvejelser</vt:lpstr>
      <vt:lpstr> Tema &amp; Setting</vt:lpstr>
      <vt:lpstr>Egne erfaringer</vt:lpstr>
      <vt:lpstr>Plot</vt:lpstr>
      <vt:lpstr> Hvilke skuespillere skal bruges?</vt:lpstr>
      <vt:lpstr> Målgruppe</vt:lpstr>
      <vt:lpstr>Scenografi og rekvisitter</vt:lpstr>
      <vt:lpstr>Praktisk praksis</vt:lpstr>
      <vt:lpstr>PowerPoint-præsentation</vt:lpstr>
      <vt:lpstr>PowerPoint-præsentation</vt:lpstr>
      <vt:lpstr>Spørgsmål og erfaringsudveksling </vt:lpstr>
      <vt:lpstr>Tak for jeres tid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Sofie Bloch</dc:creator>
  <cp:lastModifiedBy>Anna Sofie Bloch</cp:lastModifiedBy>
  <cp:revision>4</cp:revision>
  <dcterms:created xsi:type="dcterms:W3CDTF">2025-10-03T19:46:32Z</dcterms:created>
  <dcterms:modified xsi:type="dcterms:W3CDTF">2025-10-04T11:53:49Z</dcterms:modified>
</cp:coreProperties>
</file>