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6" r:id="rId5"/>
    <p:sldId id="279" r:id="rId6"/>
    <p:sldId id="277" r:id="rId7"/>
    <p:sldId id="307" r:id="rId8"/>
    <p:sldId id="280" r:id="rId9"/>
    <p:sldId id="308" r:id="rId10"/>
    <p:sldId id="309" r:id="rId11"/>
    <p:sldId id="313" r:id="rId12"/>
    <p:sldId id="310" r:id="rId13"/>
    <p:sldId id="311" r:id="rId14"/>
    <p:sldId id="312" r:id="rId15"/>
    <p:sldId id="314"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CEC0A-5727-44AB-B31B-F78C796270B2}" v="25" dt="2024-10-03T09:58:55.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Heldgaard Bylund" userId="13659c07-39f2-4269-bc13-318972e1795c" providerId="ADAL" clId="{468CEC0A-5727-44AB-B31B-F78C796270B2}"/>
    <pc:docChg chg="undo custSel addSld modSld sldOrd">
      <pc:chgData name="Louise Heldgaard Bylund" userId="13659c07-39f2-4269-bc13-318972e1795c" providerId="ADAL" clId="{468CEC0A-5727-44AB-B31B-F78C796270B2}" dt="2024-10-03T12:06:11.146" v="1407" actId="20577"/>
      <pc:docMkLst>
        <pc:docMk/>
      </pc:docMkLst>
      <pc:sldChg chg="modSp mod">
        <pc:chgData name="Louise Heldgaard Bylund" userId="13659c07-39f2-4269-bc13-318972e1795c" providerId="ADAL" clId="{468CEC0A-5727-44AB-B31B-F78C796270B2}" dt="2024-10-03T12:06:11.146" v="1407" actId="20577"/>
        <pc:sldMkLst>
          <pc:docMk/>
          <pc:sldMk cId="2036047674" sldId="256"/>
        </pc:sldMkLst>
        <pc:spChg chg="mod">
          <ac:chgData name="Louise Heldgaard Bylund" userId="13659c07-39f2-4269-bc13-318972e1795c" providerId="ADAL" clId="{468CEC0A-5727-44AB-B31B-F78C796270B2}" dt="2024-10-03T12:06:11.146" v="1407" actId="20577"/>
          <ac:spMkLst>
            <pc:docMk/>
            <pc:sldMk cId="2036047674" sldId="256"/>
            <ac:spMk id="2" creationId="{ABBF3E89-D422-D12B-D1C3-CB20A36A99AE}"/>
          </ac:spMkLst>
        </pc:spChg>
      </pc:sldChg>
      <pc:sldChg chg="modSp mod">
        <pc:chgData name="Louise Heldgaard Bylund" userId="13659c07-39f2-4269-bc13-318972e1795c" providerId="ADAL" clId="{468CEC0A-5727-44AB-B31B-F78C796270B2}" dt="2024-10-03T09:50:50.407" v="501" actId="20577"/>
        <pc:sldMkLst>
          <pc:docMk/>
          <pc:sldMk cId="1573675853" sldId="257"/>
        </pc:sldMkLst>
        <pc:spChg chg="mod">
          <ac:chgData name="Louise Heldgaard Bylund" userId="13659c07-39f2-4269-bc13-318972e1795c" providerId="ADAL" clId="{468CEC0A-5727-44AB-B31B-F78C796270B2}" dt="2024-10-03T09:50:50.407" v="501" actId="20577"/>
          <ac:spMkLst>
            <pc:docMk/>
            <pc:sldMk cId="1573675853" sldId="257"/>
            <ac:spMk id="3" creationId="{7A89EC0E-B80A-26E4-75C4-94BD84CDE503}"/>
          </ac:spMkLst>
        </pc:spChg>
      </pc:sldChg>
      <pc:sldChg chg="addSp delSp modSp mod setBg addAnim setClrOvrMap">
        <pc:chgData name="Louise Heldgaard Bylund" userId="13659c07-39f2-4269-bc13-318972e1795c" providerId="ADAL" clId="{468CEC0A-5727-44AB-B31B-F78C796270B2}" dt="2024-10-03T09:08:08.613" v="64"/>
        <pc:sldMkLst>
          <pc:docMk/>
          <pc:sldMk cId="1852687421" sldId="258"/>
        </pc:sldMkLst>
        <pc:spChg chg="mod">
          <ac:chgData name="Louise Heldgaard Bylund" userId="13659c07-39f2-4269-bc13-318972e1795c" providerId="ADAL" clId="{468CEC0A-5727-44AB-B31B-F78C796270B2}" dt="2024-10-03T09:07:16.812" v="62" actId="26606"/>
          <ac:spMkLst>
            <pc:docMk/>
            <pc:sldMk cId="1852687421" sldId="258"/>
            <ac:spMk id="2" creationId="{51E4F3BF-2340-0895-860C-9F1118172B6E}"/>
          </ac:spMkLst>
        </pc:spChg>
        <pc:spChg chg="del mod ord">
          <ac:chgData name="Louise Heldgaard Bylund" userId="13659c07-39f2-4269-bc13-318972e1795c" providerId="ADAL" clId="{468CEC0A-5727-44AB-B31B-F78C796270B2}" dt="2024-10-03T09:06:34.830" v="58" actId="21"/>
          <ac:spMkLst>
            <pc:docMk/>
            <pc:sldMk cId="1852687421" sldId="258"/>
            <ac:spMk id="3" creationId="{2220DF19-B8BC-64B2-EC0D-873E33EC6B7B}"/>
          </ac:spMkLst>
        </pc:spChg>
        <pc:spChg chg="add del">
          <ac:chgData name="Louise Heldgaard Bylund" userId="13659c07-39f2-4269-bc13-318972e1795c" providerId="ADAL" clId="{468CEC0A-5727-44AB-B31B-F78C796270B2}" dt="2024-10-03T09:06:21.968" v="57" actId="26606"/>
          <ac:spMkLst>
            <pc:docMk/>
            <pc:sldMk cId="1852687421" sldId="258"/>
            <ac:spMk id="13" creationId="{07977D39-626F-40D7-B00F-16E02602DD5A}"/>
          </ac:spMkLst>
        </pc:spChg>
        <pc:spChg chg="add del">
          <ac:chgData name="Louise Heldgaard Bylund" userId="13659c07-39f2-4269-bc13-318972e1795c" providerId="ADAL" clId="{468CEC0A-5727-44AB-B31B-F78C796270B2}" dt="2024-10-03T09:06:21.968" v="57" actId="26606"/>
          <ac:spMkLst>
            <pc:docMk/>
            <pc:sldMk cId="1852687421" sldId="258"/>
            <ac:spMk id="15" creationId="{B905CDE4-B751-4B3E-B625-6E59F8903414}"/>
          </ac:spMkLst>
        </pc:spChg>
        <pc:spChg chg="add del">
          <ac:chgData name="Louise Heldgaard Bylund" userId="13659c07-39f2-4269-bc13-318972e1795c" providerId="ADAL" clId="{468CEC0A-5727-44AB-B31B-F78C796270B2}" dt="2024-10-03T09:06:21.968" v="57" actId="26606"/>
          <ac:spMkLst>
            <pc:docMk/>
            <pc:sldMk cId="1852687421" sldId="258"/>
            <ac:spMk id="17" creationId="{08108C16-F4C0-44AA-999D-17BD39219B24}"/>
          </ac:spMkLst>
        </pc:spChg>
        <pc:spChg chg="add del">
          <ac:chgData name="Louise Heldgaard Bylund" userId="13659c07-39f2-4269-bc13-318972e1795c" providerId="ADAL" clId="{468CEC0A-5727-44AB-B31B-F78C796270B2}" dt="2024-10-03T09:06:21.968" v="57" actId="26606"/>
          <ac:spMkLst>
            <pc:docMk/>
            <pc:sldMk cId="1852687421" sldId="258"/>
            <ac:spMk id="19" creationId="{CDC29AC1-2821-4FCC-B597-88DAF39C36FE}"/>
          </ac:spMkLst>
        </pc:spChg>
        <pc:spChg chg="add del">
          <ac:chgData name="Louise Heldgaard Bylund" userId="13659c07-39f2-4269-bc13-318972e1795c" providerId="ADAL" clId="{468CEC0A-5727-44AB-B31B-F78C796270B2}" dt="2024-10-03T09:06:21.968" v="57" actId="26606"/>
          <ac:spMkLst>
            <pc:docMk/>
            <pc:sldMk cId="1852687421" sldId="258"/>
            <ac:spMk id="21" creationId="{C8F10CB3-3B5E-4C7A-98CF-B87454DDFA39}"/>
          </ac:spMkLst>
        </pc:spChg>
        <pc:spChg chg="add del">
          <ac:chgData name="Louise Heldgaard Bylund" userId="13659c07-39f2-4269-bc13-318972e1795c" providerId="ADAL" clId="{468CEC0A-5727-44AB-B31B-F78C796270B2}" dt="2024-10-03T09:07:16.812" v="62" actId="26606"/>
          <ac:spMkLst>
            <pc:docMk/>
            <pc:sldMk cId="1852687421" sldId="258"/>
            <ac:spMk id="26" creationId="{0EFD753D-6A49-46DD-9E82-AA6E2C62B461}"/>
          </ac:spMkLst>
        </pc:spChg>
        <pc:spChg chg="add del">
          <ac:chgData name="Louise Heldgaard Bylund" userId="13659c07-39f2-4269-bc13-318972e1795c" providerId="ADAL" clId="{468CEC0A-5727-44AB-B31B-F78C796270B2}" dt="2024-10-03T09:07:16.812" v="62" actId="26606"/>
          <ac:spMkLst>
            <pc:docMk/>
            <pc:sldMk cId="1852687421" sldId="258"/>
            <ac:spMk id="28" creationId="{138A5824-1F4A-4EE7-BC13-5BB48FC0809B}"/>
          </ac:spMkLst>
        </pc:spChg>
        <pc:spChg chg="add del">
          <ac:chgData name="Louise Heldgaard Bylund" userId="13659c07-39f2-4269-bc13-318972e1795c" providerId="ADAL" clId="{468CEC0A-5727-44AB-B31B-F78C796270B2}" dt="2024-10-03T09:07:16.812" v="62" actId="26606"/>
          <ac:spMkLst>
            <pc:docMk/>
            <pc:sldMk cId="1852687421" sldId="258"/>
            <ac:spMk id="30" creationId="{0F8BFD3B-29FB-4A95-BB51-220F8A6C5746}"/>
          </ac:spMkLst>
        </pc:spChg>
        <pc:spChg chg="add">
          <ac:chgData name="Louise Heldgaard Bylund" userId="13659c07-39f2-4269-bc13-318972e1795c" providerId="ADAL" clId="{468CEC0A-5727-44AB-B31B-F78C796270B2}" dt="2024-10-03T09:07:16.812" v="62" actId="26606"/>
          <ac:spMkLst>
            <pc:docMk/>
            <pc:sldMk cId="1852687421" sldId="258"/>
            <ac:spMk id="35" creationId="{F6E384F5-137A-40B1-97F0-694CC6ECD59C}"/>
          </ac:spMkLst>
        </pc:spChg>
        <pc:spChg chg="add">
          <ac:chgData name="Louise Heldgaard Bylund" userId="13659c07-39f2-4269-bc13-318972e1795c" providerId="ADAL" clId="{468CEC0A-5727-44AB-B31B-F78C796270B2}" dt="2024-10-03T09:07:16.812" v="62" actId="26606"/>
          <ac:spMkLst>
            <pc:docMk/>
            <pc:sldMk cId="1852687421" sldId="258"/>
            <ac:spMk id="37" creationId="{9DBC4630-03DA-474F-BBCB-BA3AE6B317A4}"/>
          </ac:spMkLst>
        </pc:spChg>
        <pc:spChg chg="add">
          <ac:chgData name="Louise Heldgaard Bylund" userId="13659c07-39f2-4269-bc13-318972e1795c" providerId="ADAL" clId="{468CEC0A-5727-44AB-B31B-F78C796270B2}" dt="2024-10-03T09:07:16.812" v="62" actId="26606"/>
          <ac:spMkLst>
            <pc:docMk/>
            <pc:sldMk cId="1852687421" sldId="258"/>
            <ac:spMk id="39" creationId="{78418A25-6EAC-4140-BFE6-284E1925B5EE}"/>
          </ac:spMkLst>
        </pc:spChg>
        <pc:spChg chg="add">
          <ac:chgData name="Louise Heldgaard Bylund" userId="13659c07-39f2-4269-bc13-318972e1795c" providerId="ADAL" clId="{468CEC0A-5727-44AB-B31B-F78C796270B2}" dt="2024-10-03T09:07:16.812" v="62" actId="26606"/>
          <ac:spMkLst>
            <pc:docMk/>
            <pc:sldMk cId="1852687421" sldId="258"/>
            <ac:spMk id="41" creationId="{C20267F5-D4E6-477A-A590-81F2ABD1B862}"/>
          </ac:spMkLst>
        </pc:spChg>
        <pc:spChg chg="add">
          <ac:chgData name="Louise Heldgaard Bylund" userId="13659c07-39f2-4269-bc13-318972e1795c" providerId="ADAL" clId="{468CEC0A-5727-44AB-B31B-F78C796270B2}" dt="2024-10-03T09:07:16.812" v="62" actId="26606"/>
          <ac:spMkLst>
            <pc:docMk/>
            <pc:sldMk cId="1852687421" sldId="258"/>
            <ac:spMk id="43" creationId="{6B9D64DB-4D5C-4A91-B45F-F301E3174F9F}"/>
          </ac:spMkLst>
        </pc:spChg>
        <pc:spChg chg="add">
          <ac:chgData name="Louise Heldgaard Bylund" userId="13659c07-39f2-4269-bc13-318972e1795c" providerId="ADAL" clId="{468CEC0A-5727-44AB-B31B-F78C796270B2}" dt="2024-10-03T09:07:16.812" v="62" actId="26606"/>
          <ac:spMkLst>
            <pc:docMk/>
            <pc:sldMk cId="1852687421" sldId="258"/>
            <ac:spMk id="45" creationId="{CB14CE1B-4BC5-4EF2-BE3D-05E4F580B3DB}"/>
          </ac:spMkLst>
        </pc:spChg>
        <pc:picChg chg="add mod ord">
          <ac:chgData name="Louise Heldgaard Bylund" userId="13659c07-39f2-4269-bc13-318972e1795c" providerId="ADAL" clId="{468CEC0A-5727-44AB-B31B-F78C796270B2}" dt="2024-10-03T09:07:16.812" v="62" actId="26606"/>
          <ac:picMkLst>
            <pc:docMk/>
            <pc:sldMk cId="1852687421" sldId="258"/>
            <ac:picMk id="4" creationId="{5027B710-0F0D-7C38-19B5-DB3BF58DF7CB}"/>
          </ac:picMkLst>
        </pc:picChg>
        <pc:picChg chg="add mod ord">
          <ac:chgData name="Louise Heldgaard Bylund" userId="13659c07-39f2-4269-bc13-318972e1795c" providerId="ADAL" clId="{468CEC0A-5727-44AB-B31B-F78C796270B2}" dt="2024-10-03T09:07:16.812" v="62" actId="26606"/>
          <ac:picMkLst>
            <pc:docMk/>
            <pc:sldMk cId="1852687421" sldId="258"/>
            <ac:picMk id="5" creationId="{59ABAB19-377C-554A-EC79-0D2EBA63AC5E}"/>
          </ac:picMkLst>
        </pc:picChg>
        <pc:picChg chg="add mod ord">
          <ac:chgData name="Louise Heldgaard Bylund" userId="13659c07-39f2-4269-bc13-318972e1795c" providerId="ADAL" clId="{468CEC0A-5727-44AB-B31B-F78C796270B2}" dt="2024-10-03T09:07:16.812" v="62" actId="26606"/>
          <ac:picMkLst>
            <pc:docMk/>
            <pc:sldMk cId="1852687421" sldId="258"/>
            <ac:picMk id="6" creationId="{9F2F274E-703E-7DC6-2AB2-14067FB0B7E3}"/>
          </ac:picMkLst>
        </pc:picChg>
        <pc:picChg chg="add mod ord">
          <ac:chgData name="Louise Heldgaard Bylund" userId="13659c07-39f2-4269-bc13-318972e1795c" providerId="ADAL" clId="{468CEC0A-5727-44AB-B31B-F78C796270B2}" dt="2024-10-03T09:07:16.812" v="62" actId="26606"/>
          <ac:picMkLst>
            <pc:docMk/>
            <pc:sldMk cId="1852687421" sldId="258"/>
            <ac:picMk id="7" creationId="{E0569CA8-DBFA-32E4-EA3B-E41879EAD0DE}"/>
          </ac:picMkLst>
        </pc:picChg>
        <pc:picChg chg="add mod ord">
          <ac:chgData name="Louise Heldgaard Bylund" userId="13659c07-39f2-4269-bc13-318972e1795c" providerId="ADAL" clId="{468CEC0A-5727-44AB-B31B-F78C796270B2}" dt="2024-10-03T09:07:16.812" v="62" actId="26606"/>
          <ac:picMkLst>
            <pc:docMk/>
            <pc:sldMk cId="1852687421" sldId="258"/>
            <ac:picMk id="8" creationId="{9F6B866E-A9BA-1B22-7783-5C4EA487F5B2}"/>
          </ac:picMkLst>
        </pc:picChg>
        <pc:picChg chg="add mod ord">
          <ac:chgData name="Louise Heldgaard Bylund" userId="13659c07-39f2-4269-bc13-318972e1795c" providerId="ADAL" clId="{468CEC0A-5727-44AB-B31B-F78C796270B2}" dt="2024-10-03T09:07:16.812" v="62" actId="26606"/>
          <ac:picMkLst>
            <pc:docMk/>
            <pc:sldMk cId="1852687421" sldId="258"/>
            <ac:picMk id="9" creationId="{F7A214AA-83E3-BCAF-0D97-2654F8B1D2F5}"/>
          </ac:picMkLst>
        </pc:picChg>
      </pc:sldChg>
      <pc:sldChg chg="addSp modSp mod setBg">
        <pc:chgData name="Louise Heldgaard Bylund" userId="13659c07-39f2-4269-bc13-318972e1795c" providerId="ADAL" clId="{468CEC0A-5727-44AB-B31B-F78C796270B2}" dt="2024-10-03T09:02:41.936" v="26" actId="27636"/>
        <pc:sldMkLst>
          <pc:docMk/>
          <pc:sldMk cId="1075166560" sldId="266"/>
        </pc:sldMkLst>
        <pc:spChg chg="mod">
          <ac:chgData name="Louise Heldgaard Bylund" userId="13659c07-39f2-4269-bc13-318972e1795c" providerId="ADAL" clId="{468CEC0A-5727-44AB-B31B-F78C796270B2}" dt="2024-10-03T09:02:28.611" v="24" actId="20577"/>
          <ac:spMkLst>
            <pc:docMk/>
            <pc:sldMk cId="1075166560" sldId="266"/>
            <ac:spMk id="2" creationId="{00000000-0000-0000-0000-000000000000}"/>
          </ac:spMkLst>
        </pc:spChg>
        <pc:spChg chg="mod">
          <ac:chgData name="Louise Heldgaard Bylund" userId="13659c07-39f2-4269-bc13-318972e1795c" providerId="ADAL" clId="{468CEC0A-5727-44AB-B31B-F78C796270B2}" dt="2024-10-03T09:02:41.936" v="26" actId="27636"/>
          <ac:spMkLst>
            <pc:docMk/>
            <pc:sldMk cId="1075166560" sldId="266"/>
            <ac:spMk id="3" creationId="{00000000-0000-0000-0000-000000000000}"/>
          </ac:spMkLst>
        </pc:spChg>
        <pc:spChg chg="add">
          <ac:chgData name="Louise Heldgaard Bylund" userId="13659c07-39f2-4269-bc13-318972e1795c" providerId="ADAL" clId="{468CEC0A-5727-44AB-B31B-F78C796270B2}" dt="2024-10-03T09:02:20.023" v="0" actId="26606"/>
          <ac:spMkLst>
            <pc:docMk/>
            <pc:sldMk cId="1075166560" sldId="266"/>
            <ac:spMk id="1043" creationId="{5A0118C5-4F8D-4CF4-BADD-53FEACC6C42A}"/>
          </ac:spMkLst>
        </pc:spChg>
        <pc:spChg chg="add">
          <ac:chgData name="Louise Heldgaard Bylund" userId="13659c07-39f2-4269-bc13-318972e1795c" providerId="ADAL" clId="{468CEC0A-5727-44AB-B31B-F78C796270B2}" dt="2024-10-03T09:02:20.023" v="0" actId="26606"/>
          <ac:spMkLst>
            <pc:docMk/>
            <pc:sldMk cId="1075166560" sldId="266"/>
            <ac:spMk id="1060" creationId="{C4C270DE-0BEB-4372-B440-7EADA6FAFA55}"/>
          </ac:spMkLst>
        </pc:spChg>
        <pc:spChg chg="add">
          <ac:chgData name="Louise Heldgaard Bylund" userId="13659c07-39f2-4269-bc13-318972e1795c" providerId="ADAL" clId="{468CEC0A-5727-44AB-B31B-F78C796270B2}" dt="2024-10-03T09:02:20.023" v="0" actId="26606"/>
          <ac:spMkLst>
            <pc:docMk/>
            <pc:sldMk cId="1075166560" sldId="266"/>
            <ac:spMk id="1062" creationId="{757ACA0C-8702-4043-8D4D-582EAEDF1CF8}"/>
          </ac:spMkLst>
        </pc:spChg>
        <pc:grpChg chg="add">
          <ac:chgData name="Louise Heldgaard Bylund" userId="13659c07-39f2-4269-bc13-318972e1795c" providerId="ADAL" clId="{468CEC0A-5727-44AB-B31B-F78C796270B2}" dt="2024-10-03T09:02:20.023" v="0" actId="26606"/>
          <ac:grpSpMkLst>
            <pc:docMk/>
            <pc:sldMk cId="1075166560" sldId="266"/>
            <ac:grpSpMk id="1045" creationId="{D92F9A1A-77F4-4E16-958B-64BB489FFEBC}"/>
          </ac:grpSpMkLst>
        </pc:grpChg>
        <pc:picChg chg="mod">
          <ac:chgData name="Louise Heldgaard Bylund" userId="13659c07-39f2-4269-bc13-318972e1795c" providerId="ADAL" clId="{468CEC0A-5727-44AB-B31B-F78C796270B2}" dt="2024-10-03T09:02:20.023" v="0" actId="26606"/>
          <ac:picMkLst>
            <pc:docMk/>
            <pc:sldMk cId="1075166560" sldId="266"/>
            <ac:picMk id="1034" creationId="{00000000-0000-0000-0000-000000000000}"/>
          </ac:picMkLst>
        </pc:picChg>
        <pc:picChg chg="mod">
          <ac:chgData name="Louise Heldgaard Bylund" userId="13659c07-39f2-4269-bc13-318972e1795c" providerId="ADAL" clId="{468CEC0A-5727-44AB-B31B-F78C796270B2}" dt="2024-10-03T09:02:20.023" v="0" actId="26606"/>
          <ac:picMkLst>
            <pc:docMk/>
            <pc:sldMk cId="1075166560" sldId="266"/>
            <ac:picMk id="1038" creationId="{00000000-0000-0000-0000-000000000000}"/>
          </ac:picMkLst>
        </pc:picChg>
      </pc:sldChg>
      <pc:sldChg chg="addSp delSp modSp add mod setBg">
        <pc:chgData name="Louise Heldgaard Bylund" userId="13659c07-39f2-4269-bc13-318972e1795c" providerId="ADAL" clId="{468CEC0A-5727-44AB-B31B-F78C796270B2}" dt="2024-10-03T09:12:18.975" v="86" actId="1076"/>
        <pc:sldMkLst>
          <pc:docMk/>
          <pc:sldMk cId="3126988323" sldId="277"/>
        </pc:sldMkLst>
        <pc:spChg chg="mod">
          <ac:chgData name="Louise Heldgaard Bylund" userId="13659c07-39f2-4269-bc13-318972e1795c" providerId="ADAL" clId="{468CEC0A-5727-44AB-B31B-F78C796270B2}" dt="2024-10-03T09:09:55.215" v="71" actId="207"/>
          <ac:spMkLst>
            <pc:docMk/>
            <pc:sldMk cId="3126988323" sldId="277"/>
            <ac:spMk id="2" creationId="{00000000-0000-0000-0000-000000000000}"/>
          </ac:spMkLst>
        </pc:spChg>
        <pc:spChg chg="mod">
          <ac:chgData name="Louise Heldgaard Bylund" userId="13659c07-39f2-4269-bc13-318972e1795c" providerId="ADAL" clId="{468CEC0A-5727-44AB-B31B-F78C796270B2}" dt="2024-10-03T09:09:11.009" v="69" actId="20577"/>
          <ac:spMkLst>
            <pc:docMk/>
            <pc:sldMk cId="3126988323" sldId="277"/>
            <ac:spMk id="6" creationId="{00000000-0000-0000-0000-000000000000}"/>
          </ac:spMkLst>
        </pc:spChg>
        <pc:spChg chg="mod">
          <ac:chgData name="Louise Heldgaard Bylund" userId="13659c07-39f2-4269-bc13-318972e1795c" providerId="ADAL" clId="{468CEC0A-5727-44AB-B31B-F78C796270B2}" dt="2024-10-03T09:09:20.214" v="70" actId="20577"/>
          <ac:spMkLst>
            <pc:docMk/>
            <pc:sldMk cId="3126988323" sldId="277"/>
            <ac:spMk id="10" creationId="{00000000-0000-0000-0000-000000000000}"/>
          </ac:spMkLst>
        </pc:spChg>
        <pc:grpChg chg="del mod">
          <ac:chgData name="Louise Heldgaard Bylund" userId="13659c07-39f2-4269-bc13-318972e1795c" providerId="ADAL" clId="{468CEC0A-5727-44AB-B31B-F78C796270B2}" dt="2024-10-03T09:11:47.154" v="80" actId="478"/>
          <ac:grpSpMkLst>
            <pc:docMk/>
            <pc:sldMk cId="3126988323" sldId="277"/>
            <ac:grpSpMk id="4" creationId="{00000000-0000-0000-0000-000000000000}"/>
          </ac:grpSpMkLst>
        </pc:grpChg>
        <pc:grpChg chg="del">
          <ac:chgData name="Louise Heldgaard Bylund" userId="13659c07-39f2-4269-bc13-318972e1795c" providerId="ADAL" clId="{468CEC0A-5727-44AB-B31B-F78C796270B2}" dt="2024-10-03T09:11:55.216" v="83" actId="478"/>
          <ac:grpSpMkLst>
            <pc:docMk/>
            <pc:sldMk cId="3126988323" sldId="277"/>
            <ac:grpSpMk id="8" creationId="{00000000-0000-0000-0000-000000000000}"/>
          </ac:grpSpMkLst>
        </pc:grpChg>
        <pc:picChg chg="mod modCrop">
          <ac:chgData name="Louise Heldgaard Bylund" userId="13659c07-39f2-4269-bc13-318972e1795c" providerId="ADAL" clId="{468CEC0A-5727-44AB-B31B-F78C796270B2}" dt="2024-10-03T09:10:56.194" v="79" actId="732"/>
          <ac:picMkLst>
            <pc:docMk/>
            <pc:sldMk cId="3126988323" sldId="277"/>
            <ac:picMk id="5" creationId="{00000000-0000-0000-0000-000000000000}"/>
          </ac:picMkLst>
        </pc:picChg>
        <pc:picChg chg="add mod">
          <ac:chgData name="Louise Heldgaard Bylund" userId="13659c07-39f2-4269-bc13-318972e1795c" providerId="ADAL" clId="{468CEC0A-5727-44AB-B31B-F78C796270B2}" dt="2024-10-03T09:11:53.223" v="82" actId="1076"/>
          <ac:picMkLst>
            <pc:docMk/>
            <pc:sldMk cId="3126988323" sldId="277"/>
            <ac:picMk id="7" creationId="{DF34AB76-93E5-A5CA-3B60-15D336853CC4}"/>
          </ac:picMkLst>
        </pc:picChg>
        <pc:picChg chg="add mod">
          <ac:chgData name="Louise Heldgaard Bylund" userId="13659c07-39f2-4269-bc13-318972e1795c" providerId="ADAL" clId="{468CEC0A-5727-44AB-B31B-F78C796270B2}" dt="2024-10-03T09:12:18.975" v="86" actId="1076"/>
          <ac:picMkLst>
            <pc:docMk/>
            <pc:sldMk cId="3126988323" sldId="277"/>
            <ac:picMk id="11" creationId="{BD6F81CD-43B0-D8DE-FFBE-FEEFC47A7B62}"/>
          </ac:picMkLst>
        </pc:picChg>
      </pc:sldChg>
      <pc:sldChg chg="addSp modSp add mod setBg">
        <pc:chgData name="Louise Heldgaard Bylund" userId="13659c07-39f2-4269-bc13-318972e1795c" providerId="ADAL" clId="{468CEC0A-5727-44AB-B31B-F78C796270B2}" dt="2024-10-03T09:04:02.737" v="47" actId="1076"/>
        <pc:sldMkLst>
          <pc:docMk/>
          <pc:sldMk cId="2460466815" sldId="279"/>
        </pc:sldMkLst>
        <pc:spChg chg="mod">
          <ac:chgData name="Louise Heldgaard Bylund" userId="13659c07-39f2-4269-bc13-318972e1795c" providerId="ADAL" clId="{468CEC0A-5727-44AB-B31B-F78C796270B2}" dt="2024-10-03T09:04:02.737" v="47" actId="1076"/>
          <ac:spMkLst>
            <pc:docMk/>
            <pc:sldMk cId="2460466815" sldId="279"/>
            <ac:spMk id="2" creationId="{00000000-0000-0000-0000-000000000000}"/>
          </ac:spMkLst>
        </pc:spChg>
        <pc:spChg chg="mod">
          <ac:chgData name="Louise Heldgaard Bylund" userId="13659c07-39f2-4269-bc13-318972e1795c" providerId="ADAL" clId="{468CEC0A-5727-44AB-B31B-F78C796270B2}" dt="2024-10-03T09:03:46.890" v="28" actId="26606"/>
          <ac:spMkLst>
            <pc:docMk/>
            <pc:sldMk cId="2460466815" sldId="279"/>
            <ac:spMk id="3" creationId="{00000000-0000-0000-0000-000000000000}"/>
          </ac:spMkLst>
        </pc:spChg>
        <pc:spChg chg="add">
          <ac:chgData name="Louise Heldgaard Bylund" userId="13659c07-39f2-4269-bc13-318972e1795c" providerId="ADAL" clId="{468CEC0A-5727-44AB-B31B-F78C796270B2}" dt="2024-10-03T09:03:46.890" v="28" actId="26606"/>
          <ac:spMkLst>
            <pc:docMk/>
            <pc:sldMk cId="2460466815" sldId="279"/>
            <ac:spMk id="2055" creationId="{5A0118C5-4F8D-4CF4-BADD-53FEACC6C42A}"/>
          </ac:spMkLst>
        </pc:spChg>
        <pc:spChg chg="add">
          <ac:chgData name="Louise Heldgaard Bylund" userId="13659c07-39f2-4269-bc13-318972e1795c" providerId="ADAL" clId="{468CEC0A-5727-44AB-B31B-F78C796270B2}" dt="2024-10-03T09:03:46.890" v="28" actId="26606"/>
          <ac:spMkLst>
            <pc:docMk/>
            <pc:sldMk cId="2460466815" sldId="279"/>
            <ac:spMk id="2057" creationId="{3C1D1FA3-6212-4B97-9B1E-C7F81247C2B9}"/>
          </ac:spMkLst>
        </pc:spChg>
        <pc:spChg chg="add">
          <ac:chgData name="Louise Heldgaard Bylund" userId="13659c07-39f2-4269-bc13-318972e1795c" providerId="ADAL" clId="{468CEC0A-5727-44AB-B31B-F78C796270B2}" dt="2024-10-03T09:03:46.890" v="28" actId="26606"/>
          <ac:spMkLst>
            <pc:docMk/>
            <pc:sldMk cId="2460466815" sldId="279"/>
            <ac:spMk id="2059" creationId="{11C51958-04D4-4687-95A2-95DCDCF47464}"/>
          </ac:spMkLst>
        </pc:spChg>
        <pc:spChg chg="add">
          <ac:chgData name="Louise Heldgaard Bylund" userId="13659c07-39f2-4269-bc13-318972e1795c" providerId="ADAL" clId="{468CEC0A-5727-44AB-B31B-F78C796270B2}" dt="2024-10-03T09:03:46.890" v="28" actId="26606"/>
          <ac:spMkLst>
            <pc:docMk/>
            <pc:sldMk cId="2460466815" sldId="279"/>
            <ac:spMk id="2061" creationId="{79AFCB35-9C04-4524-A0B1-57FF6865D013}"/>
          </ac:spMkLst>
        </pc:spChg>
        <pc:spChg chg="add">
          <ac:chgData name="Louise Heldgaard Bylund" userId="13659c07-39f2-4269-bc13-318972e1795c" providerId="ADAL" clId="{468CEC0A-5727-44AB-B31B-F78C796270B2}" dt="2024-10-03T09:03:46.890" v="28" actId="26606"/>
          <ac:spMkLst>
            <pc:docMk/>
            <pc:sldMk cId="2460466815" sldId="279"/>
            <ac:spMk id="2063" creationId="{D11AD2AD-0BA0-4DD3-8EEA-84686A0E718C}"/>
          </ac:spMkLst>
        </pc:spChg>
        <pc:grpChg chg="add">
          <ac:chgData name="Louise Heldgaard Bylund" userId="13659c07-39f2-4269-bc13-318972e1795c" providerId="ADAL" clId="{468CEC0A-5727-44AB-B31B-F78C796270B2}" dt="2024-10-03T09:03:46.890" v="28" actId="26606"/>
          <ac:grpSpMkLst>
            <pc:docMk/>
            <pc:sldMk cId="2460466815" sldId="279"/>
            <ac:grpSpMk id="2065" creationId="{0C156BF8-7FF7-440F-BE2B-417DFFE8BFA5}"/>
          </ac:grpSpMkLst>
        </pc:grpChg>
        <pc:picChg chg="mod">
          <ac:chgData name="Louise Heldgaard Bylund" userId="13659c07-39f2-4269-bc13-318972e1795c" providerId="ADAL" clId="{468CEC0A-5727-44AB-B31B-F78C796270B2}" dt="2024-10-03T09:03:46.890" v="28" actId="26606"/>
          <ac:picMkLst>
            <pc:docMk/>
            <pc:sldMk cId="2460466815" sldId="279"/>
            <ac:picMk id="2050" creationId="{00000000-0000-0000-0000-000000000000}"/>
          </ac:picMkLst>
        </pc:picChg>
      </pc:sldChg>
      <pc:sldChg chg="addSp delSp modSp new mod ord setBg">
        <pc:chgData name="Louise Heldgaard Bylund" userId="13659c07-39f2-4269-bc13-318972e1795c" providerId="ADAL" clId="{468CEC0A-5727-44AB-B31B-F78C796270B2}" dt="2024-10-03T09:26:17.602" v="210" actId="313"/>
        <pc:sldMkLst>
          <pc:docMk/>
          <pc:sldMk cId="4051866901" sldId="280"/>
        </pc:sldMkLst>
        <pc:spChg chg="mod">
          <ac:chgData name="Louise Heldgaard Bylund" userId="13659c07-39f2-4269-bc13-318972e1795c" providerId="ADAL" clId="{468CEC0A-5727-44AB-B31B-F78C796270B2}" dt="2024-10-03T09:17:46.176" v="148" actId="26606"/>
          <ac:spMkLst>
            <pc:docMk/>
            <pc:sldMk cId="4051866901" sldId="280"/>
            <ac:spMk id="2" creationId="{E0123457-6258-FFD0-4250-26AA57A044E1}"/>
          </ac:spMkLst>
        </pc:spChg>
        <pc:spChg chg="del">
          <ac:chgData name="Louise Heldgaard Bylund" userId="13659c07-39f2-4269-bc13-318972e1795c" providerId="ADAL" clId="{468CEC0A-5727-44AB-B31B-F78C796270B2}" dt="2024-10-03T09:17:46.176" v="148" actId="26606"/>
          <ac:spMkLst>
            <pc:docMk/>
            <pc:sldMk cId="4051866901" sldId="280"/>
            <ac:spMk id="3" creationId="{9A1469C9-9FBA-0768-BC4D-BFB821090D08}"/>
          </ac:spMkLst>
        </pc:spChg>
        <pc:spChg chg="add mod">
          <ac:chgData name="Louise Heldgaard Bylund" userId="13659c07-39f2-4269-bc13-318972e1795c" providerId="ADAL" clId="{468CEC0A-5727-44AB-B31B-F78C796270B2}" dt="2024-10-03T09:26:17.602" v="210" actId="313"/>
          <ac:spMkLst>
            <pc:docMk/>
            <pc:sldMk cId="4051866901" sldId="280"/>
            <ac:spMk id="7" creationId="{C8FFF457-3233-0F36-6B58-41F89353435D}"/>
          </ac:spMkLst>
        </pc:spChg>
        <pc:spChg chg="add">
          <ac:chgData name="Louise Heldgaard Bylund" userId="13659c07-39f2-4269-bc13-318972e1795c" providerId="ADAL" clId="{468CEC0A-5727-44AB-B31B-F78C796270B2}" dt="2024-10-03T09:17:46.176" v="148" actId="26606"/>
          <ac:spMkLst>
            <pc:docMk/>
            <pc:sldMk cId="4051866901" sldId="280"/>
            <ac:spMk id="10" creationId="{17BD7CC6-2F7F-4587-8E92-D041AB2CEB32}"/>
          </ac:spMkLst>
        </pc:spChg>
        <pc:spChg chg="add">
          <ac:chgData name="Louise Heldgaard Bylund" userId="13659c07-39f2-4269-bc13-318972e1795c" providerId="ADAL" clId="{468CEC0A-5727-44AB-B31B-F78C796270B2}" dt="2024-10-03T09:17:46.176" v="148" actId="26606"/>
          <ac:spMkLst>
            <pc:docMk/>
            <pc:sldMk cId="4051866901" sldId="280"/>
            <ac:spMk id="12" creationId="{BE7ED1F4-19EF-4BC2-A6EA-DF1525142B28}"/>
          </ac:spMkLst>
        </pc:spChg>
        <pc:spChg chg="add">
          <ac:chgData name="Louise Heldgaard Bylund" userId="13659c07-39f2-4269-bc13-318972e1795c" providerId="ADAL" clId="{468CEC0A-5727-44AB-B31B-F78C796270B2}" dt="2024-10-03T09:17:46.176" v="148" actId="26606"/>
          <ac:spMkLst>
            <pc:docMk/>
            <pc:sldMk cId="4051866901" sldId="280"/>
            <ac:spMk id="22" creationId="{A3919D60-F174-4FEB-9E9D-5AF6BD6597C9}"/>
          </ac:spMkLst>
        </pc:spChg>
        <pc:spChg chg="add">
          <ac:chgData name="Louise Heldgaard Bylund" userId="13659c07-39f2-4269-bc13-318972e1795c" providerId="ADAL" clId="{468CEC0A-5727-44AB-B31B-F78C796270B2}" dt="2024-10-03T09:17:46.176" v="148" actId="26606"/>
          <ac:spMkLst>
            <pc:docMk/>
            <pc:sldMk cId="4051866901" sldId="280"/>
            <ac:spMk id="36" creationId="{90AE89EB-4F51-4181-9475-7E1048FB378A}"/>
          </ac:spMkLst>
        </pc:spChg>
        <pc:grpChg chg="add">
          <ac:chgData name="Louise Heldgaard Bylund" userId="13659c07-39f2-4269-bc13-318972e1795c" providerId="ADAL" clId="{468CEC0A-5727-44AB-B31B-F78C796270B2}" dt="2024-10-03T09:17:46.176" v="148" actId="26606"/>
          <ac:grpSpMkLst>
            <pc:docMk/>
            <pc:sldMk cId="4051866901" sldId="280"/>
            <ac:grpSpMk id="14" creationId="{0EE7C14F-442F-4416-A4A9-6DA10263A4BA}"/>
          </ac:grpSpMkLst>
        </pc:grpChg>
        <pc:grpChg chg="add">
          <ac:chgData name="Louise Heldgaard Bylund" userId="13659c07-39f2-4269-bc13-318972e1795c" providerId="ADAL" clId="{468CEC0A-5727-44AB-B31B-F78C796270B2}" dt="2024-10-03T09:17:46.176" v="148" actId="26606"/>
          <ac:grpSpMkLst>
            <pc:docMk/>
            <pc:sldMk cId="4051866901" sldId="280"/>
            <ac:grpSpMk id="24" creationId="{98EF7474-F1F7-47A7-AF33-E38A86EBF6D3}"/>
          </ac:grpSpMkLst>
        </pc:grpChg>
        <pc:grpChg chg="add">
          <ac:chgData name="Louise Heldgaard Bylund" userId="13659c07-39f2-4269-bc13-318972e1795c" providerId="ADAL" clId="{468CEC0A-5727-44AB-B31B-F78C796270B2}" dt="2024-10-03T09:17:46.176" v="148" actId="26606"/>
          <ac:grpSpMkLst>
            <pc:docMk/>
            <pc:sldMk cId="4051866901" sldId="280"/>
            <ac:grpSpMk id="30" creationId="{C912E1BF-76C2-49D5-A5AC-1CE20255C4B6}"/>
          </ac:grpSpMkLst>
        </pc:grpChg>
        <pc:grpChg chg="add">
          <ac:chgData name="Louise Heldgaard Bylund" userId="13659c07-39f2-4269-bc13-318972e1795c" providerId="ADAL" clId="{468CEC0A-5727-44AB-B31B-F78C796270B2}" dt="2024-10-03T09:17:46.176" v="148" actId="26606"/>
          <ac:grpSpMkLst>
            <pc:docMk/>
            <pc:sldMk cId="4051866901" sldId="280"/>
            <ac:grpSpMk id="38" creationId="{B78285A0-9022-40FD-B520-91444BA163DE}"/>
          </ac:grpSpMkLst>
        </pc:grpChg>
        <pc:grpChg chg="add">
          <ac:chgData name="Louise Heldgaard Bylund" userId="13659c07-39f2-4269-bc13-318972e1795c" providerId="ADAL" clId="{468CEC0A-5727-44AB-B31B-F78C796270B2}" dt="2024-10-03T09:17:46.176" v="148" actId="26606"/>
          <ac:grpSpMkLst>
            <pc:docMk/>
            <pc:sldMk cId="4051866901" sldId="280"/>
            <ac:grpSpMk id="44" creationId="{91CD8CAA-4614-4393-ADD7-7FDFD8ABD762}"/>
          </ac:grpSpMkLst>
        </pc:grpChg>
        <pc:picChg chg="add mod">
          <ac:chgData name="Louise Heldgaard Bylund" userId="13659c07-39f2-4269-bc13-318972e1795c" providerId="ADAL" clId="{468CEC0A-5727-44AB-B31B-F78C796270B2}" dt="2024-10-03T09:25:11.745" v="153" actId="1076"/>
          <ac:picMkLst>
            <pc:docMk/>
            <pc:sldMk cId="4051866901" sldId="280"/>
            <ac:picMk id="5" creationId="{BF1E265F-51CD-BE29-C10F-28C0DF470C23}"/>
          </ac:picMkLst>
        </pc:picChg>
      </pc:sldChg>
      <pc:sldChg chg="addSp modSp add mod setBg">
        <pc:chgData name="Louise Heldgaard Bylund" userId="13659c07-39f2-4269-bc13-318972e1795c" providerId="ADAL" clId="{468CEC0A-5727-44AB-B31B-F78C796270B2}" dt="2024-10-03T09:13:03.569" v="89" actId="255"/>
        <pc:sldMkLst>
          <pc:docMk/>
          <pc:sldMk cId="2135542753" sldId="307"/>
        </pc:sldMkLst>
        <pc:spChg chg="mod">
          <ac:chgData name="Louise Heldgaard Bylund" userId="13659c07-39f2-4269-bc13-318972e1795c" providerId="ADAL" clId="{468CEC0A-5727-44AB-B31B-F78C796270B2}" dt="2024-10-03T09:12:51.028" v="88" actId="26606"/>
          <ac:spMkLst>
            <pc:docMk/>
            <pc:sldMk cId="2135542753" sldId="307"/>
            <ac:spMk id="2" creationId="{5E1786B1-9BEF-A5E9-4157-BCA235C4C0FE}"/>
          </ac:spMkLst>
        </pc:spChg>
        <pc:spChg chg="mod">
          <ac:chgData name="Louise Heldgaard Bylund" userId="13659c07-39f2-4269-bc13-318972e1795c" providerId="ADAL" clId="{468CEC0A-5727-44AB-B31B-F78C796270B2}" dt="2024-10-03T09:13:03.569" v="89" actId="255"/>
          <ac:spMkLst>
            <pc:docMk/>
            <pc:sldMk cId="2135542753" sldId="307"/>
            <ac:spMk id="3" creationId="{AC98EE32-AE46-B8C6-FC26-ED1F95756E21}"/>
          </ac:spMkLst>
        </pc:spChg>
        <pc:spChg chg="add">
          <ac:chgData name="Louise Heldgaard Bylund" userId="13659c07-39f2-4269-bc13-318972e1795c" providerId="ADAL" clId="{468CEC0A-5727-44AB-B31B-F78C796270B2}" dt="2024-10-03T09:12:51.028" v="88" actId="26606"/>
          <ac:spMkLst>
            <pc:docMk/>
            <pc:sldMk cId="2135542753" sldId="307"/>
            <ac:spMk id="5129" creationId="{8B646C36-EEEC-4D52-8E8E-206F4CD8A3DA}"/>
          </ac:spMkLst>
        </pc:spChg>
        <pc:spChg chg="add">
          <ac:chgData name="Louise Heldgaard Bylund" userId="13659c07-39f2-4269-bc13-318972e1795c" providerId="ADAL" clId="{468CEC0A-5727-44AB-B31B-F78C796270B2}" dt="2024-10-03T09:12:51.028" v="88" actId="26606"/>
          <ac:spMkLst>
            <pc:docMk/>
            <pc:sldMk cId="2135542753" sldId="307"/>
            <ac:spMk id="5135" creationId="{8258443E-B333-44F4-8D49-1EAB1C1A4613}"/>
          </ac:spMkLst>
        </pc:spChg>
        <pc:spChg chg="add">
          <ac:chgData name="Louise Heldgaard Bylund" userId="13659c07-39f2-4269-bc13-318972e1795c" providerId="ADAL" clId="{468CEC0A-5727-44AB-B31B-F78C796270B2}" dt="2024-10-03T09:12:51.028" v="88" actId="26606"/>
          <ac:spMkLst>
            <pc:docMk/>
            <pc:sldMk cId="2135542753" sldId="307"/>
            <ac:spMk id="5144" creationId="{4FB204DF-284E-45F6-A017-79A4DF57BCCB}"/>
          </ac:spMkLst>
        </pc:spChg>
        <pc:spChg chg="add">
          <ac:chgData name="Louise Heldgaard Bylund" userId="13659c07-39f2-4269-bc13-318972e1795c" providerId="ADAL" clId="{468CEC0A-5727-44AB-B31B-F78C796270B2}" dt="2024-10-03T09:12:51.028" v="88" actId="26606"/>
          <ac:spMkLst>
            <pc:docMk/>
            <pc:sldMk cId="2135542753" sldId="307"/>
            <ac:spMk id="5146" creationId="{EB8560A9-B281-46EB-A304-1E4A5A00D6A9}"/>
          </ac:spMkLst>
        </pc:spChg>
        <pc:spChg chg="add">
          <ac:chgData name="Louise Heldgaard Bylund" userId="13659c07-39f2-4269-bc13-318972e1795c" providerId="ADAL" clId="{468CEC0A-5727-44AB-B31B-F78C796270B2}" dt="2024-10-03T09:12:51.028" v="88" actId="26606"/>
          <ac:spMkLst>
            <pc:docMk/>
            <pc:sldMk cId="2135542753" sldId="307"/>
            <ac:spMk id="5148" creationId="{4D1A5E71-B6B6-486A-8CDC-C7ABD9B903F6}"/>
          </ac:spMkLst>
        </pc:spChg>
        <pc:spChg chg="add">
          <ac:chgData name="Louise Heldgaard Bylund" userId="13659c07-39f2-4269-bc13-318972e1795c" providerId="ADAL" clId="{468CEC0A-5727-44AB-B31B-F78C796270B2}" dt="2024-10-03T09:12:51.028" v="88" actId="26606"/>
          <ac:spMkLst>
            <pc:docMk/>
            <pc:sldMk cId="2135542753" sldId="307"/>
            <ac:spMk id="5150" creationId="{667882DD-56E8-460E-99D5-86E71982D5AB}"/>
          </ac:spMkLst>
        </pc:spChg>
        <pc:grpChg chg="add">
          <ac:chgData name="Louise Heldgaard Bylund" userId="13659c07-39f2-4269-bc13-318972e1795c" providerId="ADAL" clId="{468CEC0A-5727-44AB-B31B-F78C796270B2}" dt="2024-10-03T09:12:51.028" v="88" actId="26606"/>
          <ac:grpSpMkLst>
            <pc:docMk/>
            <pc:sldMk cId="2135542753" sldId="307"/>
            <ac:grpSpMk id="5131" creationId="{B2EBBF56-923D-48A7-9F8F-86E33CFA3EF9}"/>
          </ac:grpSpMkLst>
        </pc:grpChg>
        <pc:grpChg chg="add">
          <ac:chgData name="Louise Heldgaard Bylund" userId="13659c07-39f2-4269-bc13-318972e1795c" providerId="ADAL" clId="{468CEC0A-5727-44AB-B31B-F78C796270B2}" dt="2024-10-03T09:12:51.028" v="88" actId="26606"/>
          <ac:grpSpMkLst>
            <pc:docMk/>
            <pc:sldMk cId="2135542753" sldId="307"/>
            <ac:grpSpMk id="5137" creationId="{FB9739EB-7F66-433D-841F-AB3CD18700B7}"/>
          </ac:grpSpMkLst>
        </pc:grpChg>
        <pc:picChg chg="mod">
          <ac:chgData name="Louise Heldgaard Bylund" userId="13659c07-39f2-4269-bc13-318972e1795c" providerId="ADAL" clId="{468CEC0A-5727-44AB-B31B-F78C796270B2}" dt="2024-10-03T09:12:51.028" v="88" actId="26606"/>
          <ac:picMkLst>
            <pc:docMk/>
            <pc:sldMk cId="2135542753" sldId="307"/>
            <ac:picMk id="5124" creationId="{91DC9CDF-68D5-7FD9-D2FD-89506503A69D}"/>
          </ac:picMkLst>
        </pc:picChg>
      </pc:sldChg>
      <pc:sldChg chg="addSp delSp modSp new mod setBg">
        <pc:chgData name="Louise Heldgaard Bylund" userId="13659c07-39f2-4269-bc13-318972e1795c" providerId="ADAL" clId="{468CEC0A-5727-44AB-B31B-F78C796270B2}" dt="2024-10-03T09:39:05.882" v="274" actId="255"/>
        <pc:sldMkLst>
          <pc:docMk/>
          <pc:sldMk cId="447390285" sldId="308"/>
        </pc:sldMkLst>
        <pc:spChg chg="mod">
          <ac:chgData name="Louise Heldgaard Bylund" userId="13659c07-39f2-4269-bc13-318972e1795c" providerId="ADAL" clId="{468CEC0A-5727-44AB-B31B-F78C796270B2}" dt="2024-10-03T09:38:04.616" v="266" actId="21"/>
          <ac:spMkLst>
            <pc:docMk/>
            <pc:sldMk cId="447390285" sldId="308"/>
            <ac:spMk id="2" creationId="{6755C6BD-B812-BB7B-4CAC-D3457FC0A9D7}"/>
          </ac:spMkLst>
        </pc:spChg>
        <pc:spChg chg="mod ord">
          <ac:chgData name="Louise Heldgaard Bylund" userId="13659c07-39f2-4269-bc13-318972e1795c" providerId="ADAL" clId="{468CEC0A-5727-44AB-B31B-F78C796270B2}" dt="2024-10-03T09:39:05.882" v="274" actId="255"/>
          <ac:spMkLst>
            <pc:docMk/>
            <pc:sldMk cId="447390285" sldId="308"/>
            <ac:spMk id="3" creationId="{DBF6795C-2E7E-7AC1-A4AA-B75212454A61}"/>
          </ac:spMkLst>
        </pc:spChg>
        <pc:spChg chg="add ord">
          <ac:chgData name="Louise Heldgaard Bylund" userId="13659c07-39f2-4269-bc13-318972e1795c" providerId="ADAL" clId="{468CEC0A-5727-44AB-B31B-F78C796270B2}" dt="2024-10-03T09:37:45.981" v="262" actId="26606"/>
          <ac:spMkLst>
            <pc:docMk/>
            <pc:sldMk cId="447390285" sldId="308"/>
            <ac:spMk id="6" creationId="{18425FDD-A0C2-9158-76A7-D730DA3B338A}"/>
          </ac:spMkLst>
        </pc:spChg>
        <pc:spChg chg="add del">
          <ac:chgData name="Louise Heldgaard Bylund" userId="13659c07-39f2-4269-bc13-318972e1795c" providerId="ADAL" clId="{468CEC0A-5727-44AB-B31B-F78C796270B2}" dt="2024-10-03T09:37:45.981" v="262" actId="26606"/>
          <ac:spMkLst>
            <pc:docMk/>
            <pc:sldMk cId="447390285" sldId="308"/>
            <ac:spMk id="13" creationId="{55006F82-50D2-401C-BE85-FFEA1C1963DC}"/>
          </ac:spMkLst>
        </pc:spChg>
        <pc:spChg chg="add del">
          <ac:chgData name="Louise Heldgaard Bylund" userId="13659c07-39f2-4269-bc13-318972e1795c" providerId="ADAL" clId="{468CEC0A-5727-44AB-B31B-F78C796270B2}" dt="2024-10-03T09:37:45.981" v="262" actId="26606"/>
          <ac:spMkLst>
            <pc:docMk/>
            <pc:sldMk cId="447390285" sldId="308"/>
            <ac:spMk id="15" creationId="{32034F32-09B4-47B4-B550-1F1CE3D538CB}"/>
          </ac:spMkLst>
        </pc:spChg>
        <pc:spChg chg="add del">
          <ac:chgData name="Louise Heldgaard Bylund" userId="13659c07-39f2-4269-bc13-318972e1795c" providerId="ADAL" clId="{468CEC0A-5727-44AB-B31B-F78C796270B2}" dt="2024-10-03T09:37:45.981" v="262" actId="26606"/>
          <ac:spMkLst>
            <pc:docMk/>
            <pc:sldMk cId="447390285" sldId="308"/>
            <ac:spMk id="31" creationId="{4FCECCE4-3046-4A76-B4C0-767A6251C6EA}"/>
          </ac:spMkLst>
        </pc:spChg>
        <pc:spChg chg="add del">
          <ac:chgData name="Louise Heldgaard Bylund" userId="13659c07-39f2-4269-bc13-318972e1795c" providerId="ADAL" clId="{468CEC0A-5727-44AB-B31B-F78C796270B2}" dt="2024-10-03T09:37:45.981" v="262" actId="26606"/>
          <ac:spMkLst>
            <pc:docMk/>
            <pc:sldMk cId="447390285" sldId="308"/>
            <ac:spMk id="39" creationId="{096F20E2-F42F-4B71-8BC5-478533FE166C}"/>
          </ac:spMkLst>
        </pc:spChg>
        <pc:grpChg chg="add del">
          <ac:chgData name="Louise Heldgaard Bylund" userId="13659c07-39f2-4269-bc13-318972e1795c" providerId="ADAL" clId="{468CEC0A-5727-44AB-B31B-F78C796270B2}" dt="2024-10-03T09:37:45.981" v="262" actId="26606"/>
          <ac:grpSpMkLst>
            <pc:docMk/>
            <pc:sldMk cId="447390285" sldId="308"/>
            <ac:grpSpMk id="17" creationId="{1249667C-0031-4BCE-95AB-9E9501320068}"/>
          </ac:grpSpMkLst>
        </pc:grpChg>
        <pc:grpChg chg="add del">
          <ac:chgData name="Louise Heldgaard Bylund" userId="13659c07-39f2-4269-bc13-318972e1795c" providerId="ADAL" clId="{468CEC0A-5727-44AB-B31B-F78C796270B2}" dt="2024-10-03T09:37:45.981" v="262" actId="26606"/>
          <ac:grpSpMkLst>
            <pc:docMk/>
            <pc:sldMk cId="447390285" sldId="308"/>
            <ac:grpSpMk id="25" creationId="{2219C598-7B69-490E-97B6-4E4DC4964FCA}"/>
          </ac:grpSpMkLst>
        </pc:grpChg>
        <pc:grpChg chg="add del">
          <ac:chgData name="Louise Heldgaard Bylund" userId="13659c07-39f2-4269-bc13-318972e1795c" providerId="ADAL" clId="{468CEC0A-5727-44AB-B31B-F78C796270B2}" dt="2024-10-03T09:37:45.981" v="262" actId="26606"/>
          <ac:grpSpMkLst>
            <pc:docMk/>
            <pc:sldMk cId="447390285" sldId="308"/>
            <ac:grpSpMk id="33" creationId="{D6F309B0-04E5-4883-9605-1364452C68CF}"/>
          </ac:grpSpMkLst>
        </pc:grpChg>
        <pc:grpChg chg="add del">
          <ac:chgData name="Louise Heldgaard Bylund" userId="13659c07-39f2-4269-bc13-318972e1795c" providerId="ADAL" clId="{468CEC0A-5727-44AB-B31B-F78C796270B2}" dt="2024-10-03T09:37:45.981" v="262" actId="26606"/>
          <ac:grpSpMkLst>
            <pc:docMk/>
            <pc:sldMk cId="447390285" sldId="308"/>
            <ac:grpSpMk id="41" creationId="{34039184-A11C-46AE-854D-8B229443609D}"/>
          </ac:grpSpMkLst>
        </pc:grpChg>
        <pc:picChg chg="add mod">
          <ac:chgData name="Louise Heldgaard Bylund" userId="13659c07-39f2-4269-bc13-318972e1795c" providerId="ADAL" clId="{468CEC0A-5727-44AB-B31B-F78C796270B2}" dt="2024-10-03T09:38:55.794" v="273" actId="1076"/>
          <ac:picMkLst>
            <pc:docMk/>
            <pc:sldMk cId="447390285" sldId="308"/>
            <ac:picMk id="5" creationId="{8A9B8F88-2904-1E56-E54C-DD473B1577C9}"/>
          </ac:picMkLst>
        </pc:picChg>
        <pc:picChg chg="add mod">
          <ac:chgData name="Louise Heldgaard Bylund" userId="13659c07-39f2-4269-bc13-318972e1795c" providerId="ADAL" clId="{468CEC0A-5727-44AB-B31B-F78C796270B2}" dt="2024-10-03T09:37:53.563" v="264" actId="1076"/>
          <ac:picMkLst>
            <pc:docMk/>
            <pc:sldMk cId="447390285" sldId="308"/>
            <ac:picMk id="8" creationId="{11E07794-BC42-BFB7-45B9-58BF4065AD8B}"/>
          </ac:picMkLst>
        </pc:picChg>
      </pc:sldChg>
      <pc:sldChg chg="addSp delSp modSp add mod">
        <pc:chgData name="Louise Heldgaard Bylund" userId="13659c07-39f2-4269-bc13-318972e1795c" providerId="ADAL" clId="{468CEC0A-5727-44AB-B31B-F78C796270B2}" dt="2024-10-03T09:44:45.367" v="325" actId="20577"/>
        <pc:sldMkLst>
          <pc:docMk/>
          <pc:sldMk cId="3783495983" sldId="309"/>
        </pc:sldMkLst>
        <pc:spChg chg="mod">
          <ac:chgData name="Louise Heldgaard Bylund" userId="13659c07-39f2-4269-bc13-318972e1795c" providerId="ADAL" clId="{468CEC0A-5727-44AB-B31B-F78C796270B2}" dt="2024-10-03T09:44:45.367" v="325" actId="20577"/>
          <ac:spMkLst>
            <pc:docMk/>
            <pc:sldMk cId="3783495983" sldId="309"/>
            <ac:spMk id="3" creationId="{DBF6795C-2E7E-7AC1-A4AA-B75212454A61}"/>
          </ac:spMkLst>
        </pc:spChg>
        <pc:picChg chg="del">
          <ac:chgData name="Louise Heldgaard Bylund" userId="13659c07-39f2-4269-bc13-318972e1795c" providerId="ADAL" clId="{468CEC0A-5727-44AB-B31B-F78C796270B2}" dt="2024-10-03T09:41:29.100" v="317" actId="478"/>
          <ac:picMkLst>
            <pc:docMk/>
            <pc:sldMk cId="3783495983" sldId="309"/>
            <ac:picMk id="5" creationId="{8A9B8F88-2904-1E56-E54C-DD473B1577C9}"/>
          </ac:picMkLst>
        </pc:picChg>
        <pc:picChg chg="add mod">
          <ac:chgData name="Louise Heldgaard Bylund" userId="13659c07-39f2-4269-bc13-318972e1795c" providerId="ADAL" clId="{468CEC0A-5727-44AB-B31B-F78C796270B2}" dt="2024-10-03T09:41:36.099" v="318" actId="1076"/>
          <ac:picMkLst>
            <pc:docMk/>
            <pc:sldMk cId="3783495983" sldId="309"/>
            <ac:picMk id="7" creationId="{43D2C65F-784B-EEA3-1958-89DF6EB0DC16}"/>
          </ac:picMkLst>
        </pc:picChg>
        <pc:picChg chg="del">
          <ac:chgData name="Louise Heldgaard Bylund" userId="13659c07-39f2-4269-bc13-318972e1795c" providerId="ADAL" clId="{468CEC0A-5727-44AB-B31B-F78C796270B2}" dt="2024-10-03T09:42:04.621" v="319" actId="478"/>
          <ac:picMkLst>
            <pc:docMk/>
            <pc:sldMk cId="3783495983" sldId="309"/>
            <ac:picMk id="8" creationId="{11E07794-BC42-BFB7-45B9-58BF4065AD8B}"/>
          </ac:picMkLst>
        </pc:picChg>
        <pc:picChg chg="add mod">
          <ac:chgData name="Louise Heldgaard Bylund" userId="13659c07-39f2-4269-bc13-318972e1795c" providerId="ADAL" clId="{468CEC0A-5727-44AB-B31B-F78C796270B2}" dt="2024-10-03T09:44:42.444" v="324" actId="1076"/>
          <ac:picMkLst>
            <pc:docMk/>
            <pc:sldMk cId="3783495983" sldId="309"/>
            <ac:picMk id="10" creationId="{E8118118-5417-D9AA-0D57-A91B09511DDD}"/>
          </ac:picMkLst>
        </pc:picChg>
      </pc:sldChg>
      <pc:sldChg chg="addSp delSp modSp add mod">
        <pc:chgData name="Louise Heldgaard Bylund" userId="13659c07-39f2-4269-bc13-318972e1795c" providerId="ADAL" clId="{468CEC0A-5727-44AB-B31B-F78C796270B2}" dt="2024-10-03T10:01:18.271" v="720" actId="20577"/>
        <pc:sldMkLst>
          <pc:docMk/>
          <pc:sldMk cId="1914734835" sldId="310"/>
        </pc:sldMkLst>
        <pc:spChg chg="mod">
          <ac:chgData name="Louise Heldgaard Bylund" userId="13659c07-39f2-4269-bc13-318972e1795c" providerId="ADAL" clId="{468CEC0A-5727-44AB-B31B-F78C796270B2}" dt="2024-10-03T10:01:18.271" v="720" actId="20577"/>
          <ac:spMkLst>
            <pc:docMk/>
            <pc:sldMk cId="1914734835" sldId="310"/>
            <ac:spMk id="3" creationId="{DBF6795C-2E7E-7AC1-A4AA-B75212454A61}"/>
          </ac:spMkLst>
        </pc:spChg>
        <pc:picChg chg="add del mod">
          <ac:chgData name="Louise Heldgaard Bylund" userId="13659c07-39f2-4269-bc13-318972e1795c" providerId="ADAL" clId="{468CEC0A-5727-44AB-B31B-F78C796270B2}" dt="2024-10-03T09:46:15.218" v="329" actId="21"/>
          <ac:picMkLst>
            <pc:docMk/>
            <pc:sldMk cId="1914734835" sldId="310"/>
            <ac:picMk id="4" creationId="{43D2C65F-784B-EEA3-1958-89DF6EB0DC16}"/>
          </ac:picMkLst>
        </pc:picChg>
        <pc:picChg chg="del">
          <ac:chgData name="Louise Heldgaard Bylund" userId="13659c07-39f2-4269-bc13-318972e1795c" providerId="ADAL" clId="{468CEC0A-5727-44AB-B31B-F78C796270B2}" dt="2024-10-03T09:46:12.170" v="327" actId="21"/>
          <ac:picMkLst>
            <pc:docMk/>
            <pc:sldMk cId="1914734835" sldId="310"/>
            <ac:picMk id="7" creationId="{43D2C65F-784B-EEA3-1958-89DF6EB0DC16}"/>
          </ac:picMkLst>
        </pc:picChg>
        <pc:picChg chg="add mod">
          <ac:chgData name="Louise Heldgaard Bylund" userId="13659c07-39f2-4269-bc13-318972e1795c" providerId="ADAL" clId="{468CEC0A-5727-44AB-B31B-F78C796270B2}" dt="2024-10-03T09:46:45.277" v="334" actId="1076"/>
          <ac:picMkLst>
            <pc:docMk/>
            <pc:sldMk cId="1914734835" sldId="310"/>
            <ac:picMk id="8" creationId="{356AEA1C-4D9A-F867-872F-A067545F8E13}"/>
          </ac:picMkLst>
        </pc:picChg>
        <pc:picChg chg="del">
          <ac:chgData name="Louise Heldgaard Bylund" userId="13659c07-39f2-4269-bc13-318972e1795c" providerId="ADAL" clId="{468CEC0A-5727-44AB-B31B-F78C796270B2}" dt="2024-10-03T09:47:59.591" v="399" actId="478"/>
          <ac:picMkLst>
            <pc:docMk/>
            <pc:sldMk cId="1914734835" sldId="310"/>
            <ac:picMk id="10" creationId="{E8118118-5417-D9AA-0D57-A91B09511DDD}"/>
          </ac:picMkLst>
        </pc:picChg>
        <pc:picChg chg="add mod">
          <ac:chgData name="Louise Heldgaard Bylund" userId="13659c07-39f2-4269-bc13-318972e1795c" providerId="ADAL" clId="{468CEC0A-5727-44AB-B31B-F78C796270B2}" dt="2024-10-03T09:52:57.882" v="511" actId="1076"/>
          <ac:picMkLst>
            <pc:docMk/>
            <pc:sldMk cId="1914734835" sldId="310"/>
            <ac:picMk id="11" creationId="{77E224FD-8AFC-96B8-C38C-6A892C431EBC}"/>
          </ac:picMkLst>
        </pc:picChg>
        <pc:picChg chg="add mod">
          <ac:chgData name="Louise Heldgaard Bylund" userId="13659c07-39f2-4269-bc13-318972e1795c" providerId="ADAL" clId="{468CEC0A-5727-44AB-B31B-F78C796270B2}" dt="2024-10-03T09:52:50.666" v="510" actId="1076"/>
          <ac:picMkLst>
            <pc:docMk/>
            <pc:sldMk cId="1914734835" sldId="310"/>
            <ac:picMk id="13" creationId="{46451672-D383-A0FE-5198-E020814FCD4B}"/>
          </ac:picMkLst>
        </pc:picChg>
      </pc:sldChg>
      <pc:sldChg chg="addSp delSp modSp add mod ord">
        <pc:chgData name="Louise Heldgaard Bylund" userId="13659c07-39f2-4269-bc13-318972e1795c" providerId="ADAL" clId="{468CEC0A-5727-44AB-B31B-F78C796270B2}" dt="2024-10-03T09:57:55.930" v="591" actId="14100"/>
        <pc:sldMkLst>
          <pc:docMk/>
          <pc:sldMk cId="3500797853" sldId="311"/>
        </pc:sldMkLst>
        <pc:spChg chg="mod">
          <ac:chgData name="Louise Heldgaard Bylund" userId="13659c07-39f2-4269-bc13-318972e1795c" providerId="ADAL" clId="{468CEC0A-5727-44AB-B31B-F78C796270B2}" dt="2024-10-03T09:55:06.532" v="583" actId="20577"/>
          <ac:spMkLst>
            <pc:docMk/>
            <pc:sldMk cId="3500797853" sldId="311"/>
            <ac:spMk id="3" creationId="{DBF6795C-2E7E-7AC1-A4AA-B75212454A61}"/>
          </ac:spMkLst>
        </pc:spChg>
        <pc:picChg chg="add mod">
          <ac:chgData name="Louise Heldgaard Bylund" userId="13659c07-39f2-4269-bc13-318972e1795c" providerId="ADAL" clId="{468CEC0A-5727-44AB-B31B-F78C796270B2}" dt="2024-10-03T09:54:41.514" v="520" actId="14100"/>
          <ac:picMkLst>
            <pc:docMk/>
            <pc:sldMk cId="3500797853" sldId="311"/>
            <ac:picMk id="5" creationId="{6E29391B-1868-238D-3E32-91816049E5B9}"/>
          </ac:picMkLst>
        </pc:picChg>
        <pc:picChg chg="del">
          <ac:chgData name="Louise Heldgaard Bylund" userId="13659c07-39f2-4269-bc13-318972e1795c" providerId="ADAL" clId="{468CEC0A-5727-44AB-B31B-F78C796270B2}" dt="2024-10-03T09:54:29.256" v="516" actId="478"/>
          <ac:picMkLst>
            <pc:docMk/>
            <pc:sldMk cId="3500797853" sldId="311"/>
            <ac:picMk id="7" creationId="{43D2C65F-784B-EEA3-1958-89DF6EB0DC16}"/>
          </ac:picMkLst>
        </pc:picChg>
        <pc:picChg chg="add mod">
          <ac:chgData name="Louise Heldgaard Bylund" userId="13659c07-39f2-4269-bc13-318972e1795c" providerId="ADAL" clId="{468CEC0A-5727-44AB-B31B-F78C796270B2}" dt="2024-10-03T09:57:55.930" v="591" actId="14100"/>
          <ac:picMkLst>
            <pc:docMk/>
            <pc:sldMk cId="3500797853" sldId="311"/>
            <ac:picMk id="9" creationId="{530F93F9-25CF-C1A3-825F-1C665B93B8D7}"/>
          </ac:picMkLst>
        </pc:picChg>
        <pc:picChg chg="del">
          <ac:chgData name="Louise Heldgaard Bylund" userId="13659c07-39f2-4269-bc13-318972e1795c" providerId="ADAL" clId="{468CEC0A-5727-44AB-B31B-F78C796270B2}" dt="2024-10-03T09:55:10.081" v="584" actId="478"/>
          <ac:picMkLst>
            <pc:docMk/>
            <pc:sldMk cId="3500797853" sldId="311"/>
            <ac:picMk id="10" creationId="{E8118118-5417-D9AA-0D57-A91B09511DDD}"/>
          </ac:picMkLst>
        </pc:picChg>
      </pc:sldChg>
      <pc:sldChg chg="addSp delSp modSp add mod">
        <pc:chgData name="Louise Heldgaard Bylund" userId="13659c07-39f2-4269-bc13-318972e1795c" providerId="ADAL" clId="{468CEC0A-5727-44AB-B31B-F78C796270B2}" dt="2024-10-03T09:59:50.356" v="704" actId="20577"/>
        <pc:sldMkLst>
          <pc:docMk/>
          <pc:sldMk cId="1826668279" sldId="312"/>
        </pc:sldMkLst>
        <pc:spChg chg="mod">
          <ac:chgData name="Louise Heldgaard Bylund" userId="13659c07-39f2-4269-bc13-318972e1795c" providerId="ADAL" clId="{468CEC0A-5727-44AB-B31B-F78C796270B2}" dt="2024-10-03T09:59:50.356" v="704" actId="20577"/>
          <ac:spMkLst>
            <pc:docMk/>
            <pc:sldMk cId="1826668279" sldId="312"/>
            <ac:spMk id="3" creationId="{DBF6795C-2E7E-7AC1-A4AA-B75212454A61}"/>
          </ac:spMkLst>
        </pc:spChg>
        <pc:picChg chg="add mod">
          <ac:chgData name="Louise Heldgaard Bylund" userId="13659c07-39f2-4269-bc13-318972e1795c" providerId="ADAL" clId="{468CEC0A-5727-44AB-B31B-F78C796270B2}" dt="2024-10-03T09:59:11.025" v="649" actId="14100"/>
          <ac:picMkLst>
            <pc:docMk/>
            <pc:sldMk cId="1826668279" sldId="312"/>
            <ac:picMk id="7" creationId="{65DD35B9-867C-D1AB-0900-417D97737419}"/>
          </ac:picMkLst>
        </pc:picChg>
        <pc:picChg chg="del">
          <ac:chgData name="Louise Heldgaard Bylund" userId="13659c07-39f2-4269-bc13-318972e1795c" providerId="ADAL" clId="{468CEC0A-5727-44AB-B31B-F78C796270B2}" dt="2024-10-03T09:58:32.519" v="643" actId="478"/>
          <ac:picMkLst>
            <pc:docMk/>
            <pc:sldMk cId="1826668279" sldId="312"/>
            <ac:picMk id="9" creationId="{530F93F9-25CF-C1A3-825F-1C665B93B8D7}"/>
          </ac:picMkLst>
        </pc:picChg>
      </pc:sldChg>
      <pc:sldChg chg="addSp modSp new mod setBg">
        <pc:chgData name="Louise Heldgaard Bylund" userId="13659c07-39f2-4269-bc13-318972e1795c" providerId="ADAL" clId="{468CEC0A-5727-44AB-B31B-F78C796270B2}" dt="2024-10-03T10:06:30.110" v="1062" actId="20577"/>
        <pc:sldMkLst>
          <pc:docMk/>
          <pc:sldMk cId="788989475" sldId="313"/>
        </pc:sldMkLst>
        <pc:spChg chg="mod">
          <ac:chgData name="Louise Heldgaard Bylund" userId="13659c07-39f2-4269-bc13-318972e1795c" providerId="ADAL" clId="{468CEC0A-5727-44AB-B31B-F78C796270B2}" dt="2024-10-03T10:06:06.588" v="1045" actId="255"/>
          <ac:spMkLst>
            <pc:docMk/>
            <pc:sldMk cId="788989475" sldId="313"/>
            <ac:spMk id="2" creationId="{36577DFB-E9F6-D1F7-8F00-8ABC092685D3}"/>
          </ac:spMkLst>
        </pc:spChg>
        <pc:spChg chg="mod">
          <ac:chgData name="Louise Heldgaard Bylund" userId="13659c07-39f2-4269-bc13-318972e1795c" providerId="ADAL" clId="{468CEC0A-5727-44AB-B31B-F78C796270B2}" dt="2024-10-03T10:06:30.110" v="1062" actId="20577"/>
          <ac:spMkLst>
            <pc:docMk/>
            <pc:sldMk cId="788989475" sldId="313"/>
            <ac:spMk id="3" creationId="{9D72180A-EA5A-6075-44B3-16433353EA19}"/>
          </ac:spMkLst>
        </pc:spChg>
        <pc:spChg chg="add">
          <ac:chgData name="Louise Heldgaard Bylund" userId="13659c07-39f2-4269-bc13-318972e1795c" providerId="ADAL" clId="{468CEC0A-5727-44AB-B31B-F78C796270B2}" dt="2024-10-03T10:05:35.611" v="1041" actId="26606"/>
          <ac:spMkLst>
            <pc:docMk/>
            <pc:sldMk cId="788989475" sldId="313"/>
            <ac:spMk id="8" creationId="{5A0118C5-4F8D-4CF4-BADD-53FEACC6C42A}"/>
          </ac:spMkLst>
        </pc:spChg>
        <pc:spChg chg="add">
          <ac:chgData name="Louise Heldgaard Bylund" userId="13659c07-39f2-4269-bc13-318972e1795c" providerId="ADAL" clId="{468CEC0A-5727-44AB-B31B-F78C796270B2}" dt="2024-10-03T10:05:35.611" v="1041" actId="26606"/>
          <ac:spMkLst>
            <pc:docMk/>
            <pc:sldMk cId="788989475" sldId="313"/>
            <ac:spMk id="159" creationId="{CAB9AD4F-A248-4D49-8779-CE40E64C00F5}"/>
          </ac:spMkLst>
        </pc:spChg>
        <pc:spChg chg="add">
          <ac:chgData name="Louise Heldgaard Bylund" userId="13659c07-39f2-4269-bc13-318972e1795c" providerId="ADAL" clId="{468CEC0A-5727-44AB-B31B-F78C796270B2}" dt="2024-10-03T10:05:35.611" v="1041" actId="26606"/>
          <ac:spMkLst>
            <pc:docMk/>
            <pc:sldMk cId="788989475" sldId="313"/>
            <ac:spMk id="161" creationId="{3D4C1981-3D8B-446C-BFAE-E7EE5CF2DDA3}"/>
          </ac:spMkLst>
        </pc:spChg>
        <pc:grpChg chg="add">
          <ac:chgData name="Louise Heldgaard Bylund" userId="13659c07-39f2-4269-bc13-318972e1795c" providerId="ADAL" clId="{468CEC0A-5727-44AB-B31B-F78C796270B2}" dt="2024-10-03T10:05:35.611" v="1041" actId="26606"/>
          <ac:grpSpMkLst>
            <pc:docMk/>
            <pc:sldMk cId="788989475" sldId="313"/>
            <ac:grpSpMk id="10" creationId="{6A57EACD-61CA-4775-9551-2078FC0BC79D}"/>
          </ac:grpSpMkLst>
        </pc:grpChg>
        <pc:grpChg chg="add">
          <ac:chgData name="Louise Heldgaard Bylund" userId="13659c07-39f2-4269-bc13-318972e1795c" providerId="ADAL" clId="{468CEC0A-5727-44AB-B31B-F78C796270B2}" dt="2024-10-03T10:05:35.611" v="1041" actId="26606"/>
          <ac:grpSpMkLst>
            <pc:docMk/>
            <pc:sldMk cId="788989475" sldId="313"/>
            <ac:grpSpMk id="155" creationId="{55A100E1-E66E-4ED2-A56A-F7A819228F2E}"/>
          </ac:grpSpMkLst>
        </pc:grpChg>
      </pc:sldChg>
      <pc:sldChg chg="modSp add mod ord">
        <pc:chgData name="Louise Heldgaard Bylund" userId="13659c07-39f2-4269-bc13-318972e1795c" providerId="ADAL" clId="{468CEC0A-5727-44AB-B31B-F78C796270B2}" dt="2024-10-03T10:12:05.272" v="1384" actId="20577"/>
        <pc:sldMkLst>
          <pc:docMk/>
          <pc:sldMk cId="626330854" sldId="314"/>
        </pc:sldMkLst>
        <pc:spChg chg="mod">
          <ac:chgData name="Louise Heldgaard Bylund" userId="13659c07-39f2-4269-bc13-318972e1795c" providerId="ADAL" clId="{468CEC0A-5727-44AB-B31B-F78C796270B2}" dt="2024-10-03T10:07:09.419" v="1111" actId="20577"/>
          <ac:spMkLst>
            <pc:docMk/>
            <pc:sldMk cId="626330854" sldId="314"/>
            <ac:spMk id="2" creationId="{36577DFB-E9F6-D1F7-8F00-8ABC092685D3}"/>
          </ac:spMkLst>
        </pc:spChg>
        <pc:spChg chg="mod">
          <ac:chgData name="Louise Heldgaard Bylund" userId="13659c07-39f2-4269-bc13-318972e1795c" providerId="ADAL" clId="{468CEC0A-5727-44AB-B31B-F78C796270B2}" dt="2024-10-03T10:12:05.272" v="1384" actId="20577"/>
          <ac:spMkLst>
            <pc:docMk/>
            <pc:sldMk cId="626330854" sldId="314"/>
            <ac:spMk id="3" creationId="{9D72180A-EA5A-6075-44B3-16433353EA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FDC6-6B50-4D0C-963B-05BF358047BE}" type="datetimeFigureOut">
              <a:rPr lang="da-DK" smtClean="0"/>
              <a:t>03-10-2024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071EE-B677-4BC3-BF2D-C29E7237DE8B}" type="slidenum">
              <a:rPr lang="da-DK" smtClean="0"/>
              <a:t>‹nr.›</a:t>
            </a:fld>
            <a:endParaRPr lang="da-DK"/>
          </a:p>
        </p:txBody>
      </p:sp>
    </p:spTree>
    <p:extLst>
      <p:ext uri="{BB962C8B-B14F-4D97-AF65-F5344CB8AC3E}">
        <p14:creationId xmlns:p14="http://schemas.microsoft.com/office/powerpoint/2010/main" val="123218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Mig: ph.d. i børnebibler, </a:t>
            </a:r>
            <a:r>
              <a:rPr lang="da-DK" dirty="0" err="1"/>
              <a:t>DetMedGud</a:t>
            </a:r>
            <a:r>
              <a:rPr lang="da-DK" dirty="0"/>
              <a:t>: hjemmesiden. Meget interesseret i hvordan børn og unge nysgerrige og trygge omkring alt det med tro og tvivl. Og her er Gudsbilleder temmelig afgørende, men det ene eller det andet gudsbillede er for mig at se ikke målet i sig selv. Det er derimod en bæredygtig gudsrelation. Og med bæredygtig, mener jeg, en gudsrelation, der kan holde til livet og alt, hvad det byder en. Jeg vil forsøge at komme med et bud i det her oplæg, på, hvordan gudsbillederne måske kan vokse med alderen og blive mere og mere komplekse efterhånden som livet bliver det. Lad os se, hvad I synes, for der bliver også ting, I skal overveje nede hos jer.  </a:t>
            </a:r>
          </a:p>
        </p:txBody>
      </p:sp>
      <p:sp>
        <p:nvSpPr>
          <p:cNvPr id="4" name="Pladsholder til slidenummer 3"/>
          <p:cNvSpPr>
            <a:spLocks noGrp="1"/>
          </p:cNvSpPr>
          <p:nvPr>
            <p:ph type="sldNum" sz="quarter" idx="5"/>
          </p:nvPr>
        </p:nvSpPr>
        <p:spPr/>
        <p:txBody>
          <a:bodyPr/>
          <a:lstStyle/>
          <a:p>
            <a:fld id="{662071EE-B677-4BC3-BF2D-C29E7237DE8B}" type="slidenum">
              <a:rPr lang="da-DK" smtClean="0"/>
              <a:t>1</a:t>
            </a:fld>
            <a:endParaRPr lang="da-DK"/>
          </a:p>
        </p:txBody>
      </p:sp>
    </p:spTree>
    <p:extLst>
      <p:ext uri="{BB962C8B-B14F-4D97-AF65-F5344CB8AC3E}">
        <p14:creationId xmlns:p14="http://schemas.microsoft.com/office/powerpoint/2010/main" val="385501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62071EE-B677-4BC3-BF2D-C29E7237DE8B}" type="slidenum">
              <a:rPr lang="da-DK" smtClean="0"/>
              <a:t>6</a:t>
            </a:fld>
            <a:endParaRPr lang="da-DK"/>
          </a:p>
        </p:txBody>
      </p:sp>
    </p:spTree>
    <p:extLst>
      <p:ext uri="{BB962C8B-B14F-4D97-AF65-F5344CB8AC3E}">
        <p14:creationId xmlns:p14="http://schemas.microsoft.com/office/powerpoint/2010/main" val="413531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62071EE-B677-4BC3-BF2D-C29E7237DE8B}" type="slidenum">
              <a:rPr lang="da-DK" smtClean="0"/>
              <a:t>13</a:t>
            </a:fld>
            <a:endParaRPr lang="da-DK"/>
          </a:p>
        </p:txBody>
      </p:sp>
    </p:spTree>
    <p:extLst>
      <p:ext uri="{BB962C8B-B14F-4D97-AF65-F5344CB8AC3E}">
        <p14:creationId xmlns:p14="http://schemas.microsoft.com/office/powerpoint/2010/main" val="193340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62071EE-B677-4BC3-BF2D-C29E7237DE8B}" type="slidenum">
              <a:rPr lang="da-DK" smtClean="0"/>
              <a:t>14</a:t>
            </a:fld>
            <a:endParaRPr lang="da-DK"/>
          </a:p>
        </p:txBody>
      </p:sp>
    </p:spTree>
    <p:extLst>
      <p:ext uri="{BB962C8B-B14F-4D97-AF65-F5344CB8AC3E}">
        <p14:creationId xmlns:p14="http://schemas.microsoft.com/office/powerpoint/2010/main" val="179566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7C9BC-4F11-63AC-D21B-24C7A715D7C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B945DF9-B4BB-D815-3275-3982A1755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A278196-AD0D-DDB4-58D7-CEA32203E2CB}"/>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5" name="Pladsholder til sidefod 4">
            <a:extLst>
              <a:ext uri="{FF2B5EF4-FFF2-40B4-BE49-F238E27FC236}">
                <a16:creationId xmlns:a16="http://schemas.microsoft.com/office/drawing/2014/main" id="{44016B4B-F91C-C3CE-75B2-12F65248DDD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0B7006-2A22-CD31-2543-C430126A0D98}"/>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386204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4BD44-87D4-3D52-9F3E-B8DCDBF99BC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F2EFE44-68CD-5F39-15F7-22B97492210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35674A-B8E6-84E7-DF4E-878F58D73EDD}"/>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5" name="Pladsholder til sidefod 4">
            <a:extLst>
              <a:ext uri="{FF2B5EF4-FFF2-40B4-BE49-F238E27FC236}">
                <a16:creationId xmlns:a16="http://schemas.microsoft.com/office/drawing/2014/main" id="{521026CA-D7AA-DB30-123C-08584C5CC9C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5617D7-9F56-4B09-D2BC-9196727B0321}"/>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367498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645D287-5840-1547-B0F7-15C2624C91F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E1D2122-3624-8CF3-4976-604834C781B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BDD91E-F2DB-1DAC-919A-A8CE4406F23F}"/>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5" name="Pladsholder til sidefod 4">
            <a:extLst>
              <a:ext uri="{FF2B5EF4-FFF2-40B4-BE49-F238E27FC236}">
                <a16:creationId xmlns:a16="http://schemas.microsoft.com/office/drawing/2014/main" id="{F8C67F61-E5C9-584D-7628-00996510779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998B21-E941-293F-0E9A-59FBA0226221}"/>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163787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D273E-DBF8-AF81-3E8E-47490CB5F93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D7F5A00-AF65-2431-ED86-F3DA7B08524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B359122-7CB0-1C47-E27B-8DB46214F561}"/>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5" name="Pladsholder til sidefod 4">
            <a:extLst>
              <a:ext uri="{FF2B5EF4-FFF2-40B4-BE49-F238E27FC236}">
                <a16:creationId xmlns:a16="http://schemas.microsoft.com/office/drawing/2014/main" id="{C236AC4C-02F7-2720-9760-7502CC498C6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E89006-1C16-AF2C-B8FC-A6181CF438A9}"/>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383875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B6B20-14F2-89A3-56DB-B041A8BE761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6E880A2-13DA-FE21-AFFF-D5B59AB8EC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3746932-6CC9-9541-484C-7D124BD0F43E}"/>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5" name="Pladsholder til sidefod 4">
            <a:extLst>
              <a:ext uri="{FF2B5EF4-FFF2-40B4-BE49-F238E27FC236}">
                <a16:creationId xmlns:a16="http://schemas.microsoft.com/office/drawing/2014/main" id="{5890A24E-B40A-32C9-3E21-05CDAD35A6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2FFF3F-1298-E6DB-1CCD-85CC787A6E8B}"/>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160435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4DD63-E40F-03EF-3E9D-511CBB4BEEB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7121C8C-E4D9-9127-F143-4C407AAD918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2272912-9AAA-8765-C151-65737DEF66D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0E6E72C-E18B-88FA-2AAF-930415BC0FB6}"/>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6" name="Pladsholder til sidefod 5">
            <a:extLst>
              <a:ext uri="{FF2B5EF4-FFF2-40B4-BE49-F238E27FC236}">
                <a16:creationId xmlns:a16="http://schemas.microsoft.com/office/drawing/2014/main" id="{8039191E-638D-3C6D-C0C4-3E11E8CA010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D338007-3C5A-8A4F-B816-05916E025179}"/>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345260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CB044-DD3C-4CF6-4C9D-776EA51D1F4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2C4D4E0-2043-5727-EAF7-518677AEE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C731E78-A332-6273-3E99-D8113B9BE26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D9F3ADF-6650-DCA7-B99F-5117519FF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A629B7B-7EEB-17F5-95EA-C8C59810529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CB09969-8183-DB0C-6C56-7F8317D537DF}"/>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8" name="Pladsholder til sidefod 7">
            <a:extLst>
              <a:ext uri="{FF2B5EF4-FFF2-40B4-BE49-F238E27FC236}">
                <a16:creationId xmlns:a16="http://schemas.microsoft.com/office/drawing/2014/main" id="{1F252583-A7C5-7885-BD92-70290E389F5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BF87F4B-FE65-DA4D-27AF-CD76EC44B825}"/>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128813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77B9D-9A43-EB91-F78E-6A6D81C547F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77EE427-4CEB-F019-B102-F412F92954A3}"/>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4" name="Pladsholder til sidefod 3">
            <a:extLst>
              <a:ext uri="{FF2B5EF4-FFF2-40B4-BE49-F238E27FC236}">
                <a16:creationId xmlns:a16="http://schemas.microsoft.com/office/drawing/2014/main" id="{AB9E6D2B-908D-E6E2-81AB-6994A057763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0F6490B-DD6A-0769-BB58-A27E8F7A2D33}"/>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45018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4C2FD52-AA90-932E-7F91-2617F6CB80A6}"/>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3" name="Pladsholder til sidefod 2">
            <a:extLst>
              <a:ext uri="{FF2B5EF4-FFF2-40B4-BE49-F238E27FC236}">
                <a16:creationId xmlns:a16="http://schemas.microsoft.com/office/drawing/2014/main" id="{E2037497-B6D7-64F1-98DA-FC2FB949FBA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27A824A-8837-FD26-A199-6990848EBB47}"/>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376770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7D556-5DB7-DCDB-051C-3A23F877CE8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95883C5-BCCF-7841-61E7-5B4C10538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C2BD751-6AA8-A450-58BD-528E4A92F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4218D3C-B814-6AB6-8DA7-372D8D2328F4}"/>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6" name="Pladsholder til sidefod 5">
            <a:extLst>
              <a:ext uri="{FF2B5EF4-FFF2-40B4-BE49-F238E27FC236}">
                <a16:creationId xmlns:a16="http://schemas.microsoft.com/office/drawing/2014/main" id="{F6FAB989-A6DE-1383-5657-1A14696F9B1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02C18D2-5E24-3995-9895-64CCE7348072}"/>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52873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136AC-C6E0-B45A-B3EB-1504173941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CE2D557-AC56-16B5-1831-7BE6B9E28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58C14B9-1BDA-B5DD-2171-B8F801B90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76CD232-814C-0A0E-4F0D-75787E1FDAF0}"/>
              </a:ext>
            </a:extLst>
          </p:cNvPr>
          <p:cNvSpPr>
            <a:spLocks noGrp="1"/>
          </p:cNvSpPr>
          <p:nvPr>
            <p:ph type="dt" sz="half" idx="10"/>
          </p:nvPr>
        </p:nvSpPr>
        <p:spPr/>
        <p:txBody>
          <a:bodyPr/>
          <a:lstStyle/>
          <a:p>
            <a:fld id="{EE306BE8-5BD7-4658-86EC-A1ECE8A2CAC8}" type="datetimeFigureOut">
              <a:rPr lang="da-DK" smtClean="0"/>
              <a:t>03-10-2024</a:t>
            </a:fld>
            <a:endParaRPr lang="da-DK"/>
          </a:p>
        </p:txBody>
      </p:sp>
      <p:sp>
        <p:nvSpPr>
          <p:cNvPr id="6" name="Pladsholder til sidefod 5">
            <a:extLst>
              <a:ext uri="{FF2B5EF4-FFF2-40B4-BE49-F238E27FC236}">
                <a16:creationId xmlns:a16="http://schemas.microsoft.com/office/drawing/2014/main" id="{AB2D1E05-DF8F-ADFF-8973-951DF3E3CC6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6869B40-DB78-F7C5-E012-549B25B41216}"/>
              </a:ext>
            </a:extLst>
          </p:cNvPr>
          <p:cNvSpPr>
            <a:spLocks noGrp="1"/>
          </p:cNvSpPr>
          <p:nvPr>
            <p:ph type="sldNum" sz="quarter" idx="12"/>
          </p:nvPr>
        </p:nvSpPr>
        <p:spPr/>
        <p:txBody>
          <a:bodyPr/>
          <a:lstStyle/>
          <a:p>
            <a:fld id="{6A7B77F1-1F3F-490E-8F73-93A886C6EEB5}" type="slidenum">
              <a:rPr lang="da-DK" smtClean="0"/>
              <a:t>‹nr.›</a:t>
            </a:fld>
            <a:endParaRPr lang="da-DK"/>
          </a:p>
        </p:txBody>
      </p:sp>
    </p:spTree>
    <p:extLst>
      <p:ext uri="{BB962C8B-B14F-4D97-AF65-F5344CB8AC3E}">
        <p14:creationId xmlns:p14="http://schemas.microsoft.com/office/powerpoint/2010/main" val="158380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ACE8929-154F-01CC-C77A-CDF3C012E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FBCF36-3B74-C31E-544C-5ABFF294A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30A6F2-8D97-EA41-39C7-D141A286D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306BE8-5BD7-4658-86EC-A1ECE8A2CAC8}" type="datetimeFigureOut">
              <a:rPr lang="da-DK" smtClean="0"/>
              <a:t>03-10-2024</a:t>
            </a:fld>
            <a:endParaRPr lang="da-DK"/>
          </a:p>
        </p:txBody>
      </p:sp>
      <p:sp>
        <p:nvSpPr>
          <p:cNvPr id="5" name="Pladsholder til sidefod 4">
            <a:extLst>
              <a:ext uri="{FF2B5EF4-FFF2-40B4-BE49-F238E27FC236}">
                <a16:creationId xmlns:a16="http://schemas.microsoft.com/office/drawing/2014/main" id="{EE3E53E8-AB7D-0625-904D-A12978442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BEC70BB-0B59-E416-80D9-956C5C253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7B77F1-1F3F-490E-8F73-93A886C6EEB5}" type="slidenum">
              <a:rPr lang="da-DK" smtClean="0"/>
              <a:t>‹nr.›</a:t>
            </a:fld>
            <a:endParaRPr lang="da-DK"/>
          </a:p>
        </p:txBody>
      </p:sp>
    </p:spTree>
    <p:extLst>
      <p:ext uri="{BB962C8B-B14F-4D97-AF65-F5344CB8AC3E}">
        <p14:creationId xmlns:p14="http://schemas.microsoft.com/office/powerpoint/2010/main" val="192868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6" name="Rectangle 1085">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BBF3E89-D422-D12B-D1C3-CB20A36A99AE}"/>
              </a:ext>
            </a:extLst>
          </p:cNvPr>
          <p:cNvSpPr>
            <a:spLocks noGrp="1"/>
          </p:cNvSpPr>
          <p:nvPr>
            <p:ph type="ctrTitle"/>
          </p:nvPr>
        </p:nvSpPr>
        <p:spPr>
          <a:xfrm>
            <a:off x="1673542" y="726622"/>
            <a:ext cx="3626231" cy="3418650"/>
          </a:xfrm>
        </p:spPr>
        <p:txBody>
          <a:bodyPr>
            <a:normAutofit/>
          </a:bodyPr>
          <a:lstStyle/>
          <a:p>
            <a:r>
              <a:rPr lang="da-DK" sz="4200" dirty="0">
                <a:solidFill>
                  <a:schemeClr val="bg1"/>
                </a:solidFill>
              </a:rPr>
              <a:t>Gudsbilleder </a:t>
            </a:r>
            <a:br>
              <a:rPr lang="da-DK" sz="4200" dirty="0">
                <a:solidFill>
                  <a:schemeClr val="bg1"/>
                </a:solidFill>
              </a:rPr>
            </a:br>
            <a:r>
              <a:rPr lang="da-DK" sz="4200" dirty="0">
                <a:solidFill>
                  <a:schemeClr val="bg1"/>
                </a:solidFill>
              </a:rPr>
              <a:t>og </a:t>
            </a:r>
            <a:br>
              <a:rPr lang="da-DK" sz="4200" dirty="0">
                <a:solidFill>
                  <a:schemeClr val="bg1"/>
                </a:solidFill>
              </a:rPr>
            </a:br>
            <a:r>
              <a:rPr lang="da-DK" sz="4200" dirty="0">
                <a:solidFill>
                  <a:schemeClr val="bg1"/>
                </a:solidFill>
              </a:rPr>
              <a:t>Gudsrelationer, </a:t>
            </a:r>
            <a:r>
              <a:rPr lang="da-DK" sz="4200">
                <a:solidFill>
                  <a:schemeClr val="bg1"/>
                </a:solidFill>
              </a:rPr>
              <a:t>der holder</a:t>
            </a:r>
            <a:endParaRPr lang="da-DK" sz="4200" dirty="0">
              <a:solidFill>
                <a:schemeClr val="bg1"/>
              </a:solidFill>
            </a:endParaRPr>
          </a:p>
        </p:txBody>
      </p:sp>
      <p:sp>
        <p:nvSpPr>
          <p:cNvPr id="3" name="Undertitel 2">
            <a:extLst>
              <a:ext uri="{FF2B5EF4-FFF2-40B4-BE49-F238E27FC236}">
                <a16:creationId xmlns:a16="http://schemas.microsoft.com/office/drawing/2014/main" id="{B121A1B6-00C8-2A3D-3455-C06C7933CBE0}"/>
              </a:ext>
            </a:extLst>
          </p:cNvPr>
          <p:cNvSpPr>
            <a:spLocks noGrp="1"/>
          </p:cNvSpPr>
          <p:nvPr>
            <p:ph type="subTitle" idx="1"/>
          </p:nvPr>
        </p:nvSpPr>
        <p:spPr>
          <a:xfrm>
            <a:off x="1673542" y="4237346"/>
            <a:ext cx="3626231" cy="1894031"/>
          </a:xfrm>
        </p:spPr>
        <p:txBody>
          <a:bodyPr>
            <a:normAutofit/>
          </a:bodyPr>
          <a:lstStyle/>
          <a:p>
            <a:r>
              <a:rPr lang="da-DK" sz="2000">
                <a:solidFill>
                  <a:schemeClr val="bg1"/>
                </a:solidFill>
              </a:rPr>
              <a:t>Louise Heldgaard Bylund, ph.d. </a:t>
            </a:r>
          </a:p>
          <a:p>
            <a:r>
              <a:rPr lang="da-DK" sz="2000">
                <a:solidFill>
                  <a:schemeClr val="bg1"/>
                </a:solidFill>
              </a:rPr>
              <a:t>Projektleder: detmedgud.dk</a:t>
            </a:r>
          </a:p>
        </p:txBody>
      </p:sp>
      <p:sp>
        <p:nvSpPr>
          <p:cNvPr id="1088" name="Freeform: Shape 1087">
            <a:extLst>
              <a:ext uri="{FF2B5EF4-FFF2-40B4-BE49-F238E27FC236}">
                <a16:creationId xmlns:a16="http://schemas.microsoft.com/office/drawing/2014/main" id="{64856DF8-E786-4A2B-BCE9-1D3AA7C5D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65353"/>
            <a:ext cx="1297983" cy="277779"/>
          </a:xfrm>
          <a:custGeom>
            <a:avLst/>
            <a:gdLst>
              <a:gd name="connsiteX0" fmla="*/ 94113 w 1297983"/>
              <a:gd name="connsiteY0" fmla="*/ 0 h 277779"/>
              <a:gd name="connsiteX1" fmla="*/ 332874 w 1297983"/>
              <a:gd name="connsiteY1" fmla="*/ 238761 h 277779"/>
              <a:gd name="connsiteX2" fmla="*/ 571883 w 1297983"/>
              <a:gd name="connsiteY2" fmla="*/ 0 h 277779"/>
              <a:gd name="connsiteX3" fmla="*/ 810645 w 1297983"/>
              <a:gd name="connsiteY3" fmla="*/ 238761 h 277779"/>
              <a:gd name="connsiteX4" fmla="*/ 1049406 w 1297983"/>
              <a:gd name="connsiteY4" fmla="*/ 0 h 277779"/>
              <a:gd name="connsiteX5" fmla="*/ 1297983 w 1297983"/>
              <a:gd name="connsiteY5" fmla="*/ 248577 h 277779"/>
              <a:gd name="connsiteX6" fmla="*/ 1278599 w 1297983"/>
              <a:gd name="connsiteY6" fmla="*/ 267963 h 277779"/>
              <a:gd name="connsiteX7" fmla="*/ 1049406 w 1297983"/>
              <a:gd name="connsiteY7" fmla="*/ 39017 h 277779"/>
              <a:gd name="connsiteX8" fmla="*/ 810645 w 1297983"/>
              <a:gd name="connsiteY8" fmla="*/ 277779 h 277779"/>
              <a:gd name="connsiteX9" fmla="*/ 571883 w 1297983"/>
              <a:gd name="connsiteY9" fmla="*/ 39017 h 277779"/>
              <a:gd name="connsiteX10" fmla="*/ 332874 w 1297983"/>
              <a:gd name="connsiteY10" fmla="*/ 277779 h 277779"/>
              <a:gd name="connsiteX11" fmla="*/ 94113 w 1297983"/>
              <a:gd name="connsiteY11" fmla="*/ 39017 h 277779"/>
              <a:gd name="connsiteX12" fmla="*/ 0 w 1297983"/>
              <a:gd name="connsiteY12" fmla="*/ 133130 h 277779"/>
              <a:gd name="connsiteX13" fmla="*/ 0 w 1297983"/>
              <a:gd name="connsiteY13" fmla="*/ 94113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7983" h="277779">
                <a:moveTo>
                  <a:pt x="94113" y="0"/>
                </a:moveTo>
                <a:lnTo>
                  <a:pt x="332874" y="238761"/>
                </a:lnTo>
                <a:lnTo>
                  <a:pt x="571883" y="0"/>
                </a:lnTo>
                <a:lnTo>
                  <a:pt x="810645" y="238761"/>
                </a:lnTo>
                <a:lnTo>
                  <a:pt x="1049406" y="0"/>
                </a:lnTo>
                <a:lnTo>
                  <a:pt x="1297983" y="248577"/>
                </a:lnTo>
                <a:lnTo>
                  <a:pt x="1278599" y="267963"/>
                </a:lnTo>
                <a:lnTo>
                  <a:pt x="1049406" y="39017"/>
                </a:lnTo>
                <a:lnTo>
                  <a:pt x="810645" y="277779"/>
                </a:lnTo>
                <a:lnTo>
                  <a:pt x="571883" y="39017"/>
                </a:lnTo>
                <a:lnTo>
                  <a:pt x="332874" y="277779"/>
                </a:lnTo>
                <a:lnTo>
                  <a:pt x="94113" y="39017"/>
                </a:lnTo>
                <a:lnTo>
                  <a:pt x="0" y="133130"/>
                </a:lnTo>
                <a:lnTo>
                  <a:pt x="0" y="94113"/>
                </a:lnTo>
                <a:close/>
              </a:path>
            </a:pathLst>
          </a:custGeom>
          <a:solidFill>
            <a:schemeClr val="bg1"/>
          </a:solidFill>
          <a:ln w="9525" cap="flat">
            <a:noFill/>
            <a:prstDash val="solid"/>
            <a:miter/>
          </a:ln>
        </p:spPr>
        <p:txBody>
          <a:bodyPr wrap="square" rtlCol="0" anchor="ctr">
            <a:noAutofit/>
          </a:bodyPr>
          <a:lstStyle/>
          <a:p>
            <a:endParaRPr lang="en-US"/>
          </a:p>
        </p:txBody>
      </p:sp>
      <p:sp>
        <p:nvSpPr>
          <p:cNvPr id="1090" name="Freeform: Shape 1089">
            <a:extLst>
              <a:ext uri="{FF2B5EF4-FFF2-40B4-BE49-F238E27FC236}">
                <a16:creationId xmlns:a16="http://schemas.microsoft.com/office/drawing/2014/main" id="{E646A872-7F34-4E27-B0A7-9720177E3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05088"/>
            <a:ext cx="1297983" cy="277779"/>
          </a:xfrm>
          <a:custGeom>
            <a:avLst/>
            <a:gdLst>
              <a:gd name="connsiteX0" fmla="*/ 94113 w 1297983"/>
              <a:gd name="connsiteY0" fmla="*/ 0 h 277779"/>
              <a:gd name="connsiteX1" fmla="*/ 332874 w 1297983"/>
              <a:gd name="connsiteY1" fmla="*/ 238761 h 277779"/>
              <a:gd name="connsiteX2" fmla="*/ 571883 w 1297983"/>
              <a:gd name="connsiteY2" fmla="*/ 0 h 277779"/>
              <a:gd name="connsiteX3" fmla="*/ 810645 w 1297983"/>
              <a:gd name="connsiteY3" fmla="*/ 238761 h 277779"/>
              <a:gd name="connsiteX4" fmla="*/ 1049406 w 1297983"/>
              <a:gd name="connsiteY4" fmla="*/ 0 h 277779"/>
              <a:gd name="connsiteX5" fmla="*/ 1297983 w 1297983"/>
              <a:gd name="connsiteY5" fmla="*/ 248577 h 277779"/>
              <a:gd name="connsiteX6" fmla="*/ 1278599 w 1297983"/>
              <a:gd name="connsiteY6" fmla="*/ 268208 h 277779"/>
              <a:gd name="connsiteX7" fmla="*/ 1049406 w 1297983"/>
              <a:gd name="connsiteY7" fmla="*/ 39017 h 277779"/>
              <a:gd name="connsiteX8" fmla="*/ 810645 w 1297983"/>
              <a:gd name="connsiteY8" fmla="*/ 277779 h 277779"/>
              <a:gd name="connsiteX9" fmla="*/ 571883 w 1297983"/>
              <a:gd name="connsiteY9" fmla="*/ 39017 h 277779"/>
              <a:gd name="connsiteX10" fmla="*/ 332874 w 1297983"/>
              <a:gd name="connsiteY10" fmla="*/ 277779 h 277779"/>
              <a:gd name="connsiteX11" fmla="*/ 94113 w 1297983"/>
              <a:gd name="connsiteY11" fmla="*/ 39017 h 277779"/>
              <a:gd name="connsiteX12" fmla="*/ 0 w 1297983"/>
              <a:gd name="connsiteY12" fmla="*/ 133130 h 277779"/>
              <a:gd name="connsiteX13" fmla="*/ 0 w 1297983"/>
              <a:gd name="connsiteY13" fmla="*/ 94113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7983" h="277779">
                <a:moveTo>
                  <a:pt x="94113" y="0"/>
                </a:moveTo>
                <a:lnTo>
                  <a:pt x="332874" y="238761"/>
                </a:lnTo>
                <a:lnTo>
                  <a:pt x="571883" y="0"/>
                </a:lnTo>
                <a:lnTo>
                  <a:pt x="810645" y="238761"/>
                </a:lnTo>
                <a:lnTo>
                  <a:pt x="1049406" y="0"/>
                </a:lnTo>
                <a:lnTo>
                  <a:pt x="1297983" y="248577"/>
                </a:lnTo>
                <a:lnTo>
                  <a:pt x="1278599" y="268208"/>
                </a:lnTo>
                <a:lnTo>
                  <a:pt x="1049406" y="39017"/>
                </a:lnTo>
                <a:lnTo>
                  <a:pt x="810645" y="277779"/>
                </a:lnTo>
                <a:lnTo>
                  <a:pt x="571883" y="39017"/>
                </a:lnTo>
                <a:lnTo>
                  <a:pt x="332874" y="277779"/>
                </a:lnTo>
                <a:lnTo>
                  <a:pt x="94113" y="39017"/>
                </a:lnTo>
                <a:lnTo>
                  <a:pt x="0" y="133130"/>
                </a:lnTo>
                <a:lnTo>
                  <a:pt x="0" y="94113"/>
                </a:lnTo>
                <a:close/>
              </a:path>
            </a:pathLst>
          </a:custGeom>
          <a:solidFill>
            <a:schemeClr val="bg1"/>
          </a:solidFill>
          <a:ln w="9525" cap="flat">
            <a:noFill/>
            <a:prstDash val="solid"/>
            <a:miter/>
          </a:ln>
        </p:spPr>
        <p:txBody>
          <a:bodyPr wrap="square" rtlCol="0" anchor="ctr">
            <a:noAutofit/>
          </a:bodyPr>
          <a:lstStyle/>
          <a:p>
            <a:endParaRPr lang="en-US"/>
          </a:p>
        </p:txBody>
      </p:sp>
      <p:sp>
        <p:nvSpPr>
          <p:cNvPr id="1092" name="Oval 1091">
            <a:extLst>
              <a:ext uri="{FF2B5EF4-FFF2-40B4-BE49-F238E27FC236}">
                <a16:creationId xmlns:a16="http://schemas.microsoft.com/office/drawing/2014/main" id="{AE689860-A291-4B0F-AB65-421F8C20E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3640" y="2714402"/>
            <a:ext cx="3938846" cy="393884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a:extLst>
              <a:ext uri="{FF2B5EF4-FFF2-40B4-BE49-F238E27FC236}">
                <a16:creationId xmlns:a16="http://schemas.microsoft.com/office/drawing/2014/main" id="{C82BEF57-041E-4DE3-B65C-CBE71211B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3640" y="2714402"/>
            <a:ext cx="3938846" cy="3938846"/>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438" y="26794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a:extLst>
              <a:ext uri="{FF2B5EF4-FFF2-40B4-BE49-F238E27FC236}">
                <a16:creationId xmlns:a16="http://schemas.microsoft.com/office/drawing/2014/main" id="{45E0BF71-78CD-4FD9-BB54-48CD14158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438" y="26794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0042" y="201891"/>
            <a:ext cx="3055711" cy="305571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297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04" name="Graphic 212">
            <a:extLst>
              <a:ext uri="{FF2B5EF4-FFF2-40B4-BE49-F238E27FC236}">
                <a16:creationId xmlns:a16="http://schemas.microsoft.com/office/drawing/2014/main" id="{0AE773EE-DD7B-4F25-945A-3F59DEE68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297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10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1467" y="1770675"/>
            <a:ext cx="1054466" cy="469689"/>
            <a:chOff x="9841624" y="4115729"/>
            <a:chExt cx="602169" cy="268223"/>
          </a:xfrm>
          <a:solidFill>
            <a:schemeClr val="bg1"/>
          </a:solidFill>
        </p:grpSpPr>
        <p:sp>
          <p:nvSpPr>
            <p:cNvPr id="1107" name="Freeform: Shape 110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113" name="Oval 1112">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5" name="Oval 1114">
            <a:extLst>
              <a:ext uri="{FF2B5EF4-FFF2-40B4-BE49-F238E27FC236}">
                <a16:creationId xmlns:a16="http://schemas.microsoft.com/office/drawing/2014/main" id="{2A7F3B2F-8A53-4176-8D77-ECA28FF4D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7" name="Oval 1116">
            <a:extLst>
              <a:ext uri="{FF2B5EF4-FFF2-40B4-BE49-F238E27FC236}">
                <a16:creationId xmlns:a16="http://schemas.microsoft.com/office/drawing/2014/main" id="{87045360-A428-4E4B-989C-E4EF4D920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0947" y="2618037"/>
            <a:ext cx="3938846" cy="393884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Et billede, der indeholder Font/skrifttype, Grafik, grafisk design, logo&#10;&#10;Automatisk genereret beskrivelse">
            <a:extLst>
              <a:ext uri="{FF2B5EF4-FFF2-40B4-BE49-F238E27FC236}">
                <a16:creationId xmlns:a16="http://schemas.microsoft.com/office/drawing/2014/main" id="{987C46D3-8CDD-0571-AF78-1EC04E2B3A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51996" y="1462913"/>
            <a:ext cx="2104795" cy="578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M-K">
            <a:extLst>
              <a:ext uri="{FF2B5EF4-FFF2-40B4-BE49-F238E27FC236}">
                <a16:creationId xmlns:a16="http://schemas.microsoft.com/office/drawing/2014/main" id="{440CDBE1-BC31-7F5D-234E-3710B82C3E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59979" y="4280482"/>
            <a:ext cx="2560781" cy="63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4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5C6BD-B812-BB7B-4CAC-D3457FC0A9D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DBF6795C-2E7E-7AC1-A4AA-B75212454A61}"/>
              </a:ext>
            </a:extLst>
          </p:cNvPr>
          <p:cNvSpPr>
            <a:spLocks noGrp="1"/>
          </p:cNvSpPr>
          <p:nvPr>
            <p:ph idx="1"/>
          </p:nvPr>
        </p:nvSpPr>
        <p:spPr/>
        <p:txBody>
          <a:bodyPr>
            <a:normAutofit/>
          </a:bodyPr>
          <a:lstStyle/>
          <a:p>
            <a:pPr marL="0" indent="0">
              <a:buNone/>
            </a:pPr>
            <a:r>
              <a:rPr lang="da-DK" sz="3600" dirty="0">
                <a:solidFill>
                  <a:schemeClr val="bg1"/>
                </a:solidFill>
              </a:rPr>
              <a:t>6-9 år</a:t>
            </a:r>
          </a:p>
          <a:p>
            <a:pPr marL="0" indent="0">
              <a:buNone/>
            </a:pPr>
            <a:r>
              <a:rPr lang="da-DK" sz="3600" dirty="0">
                <a:solidFill>
                  <a:schemeClr val="bg1"/>
                </a:solidFill>
              </a:rPr>
              <a:t>Gud som en </a:t>
            </a:r>
          </a:p>
          <a:p>
            <a:pPr marL="0" indent="0">
              <a:buNone/>
            </a:pPr>
            <a:r>
              <a:rPr lang="da-DK" sz="3600" dirty="0">
                <a:solidFill>
                  <a:schemeClr val="bg1"/>
                </a:solidFill>
              </a:rPr>
              <a:t>personlig Gud</a:t>
            </a:r>
          </a:p>
        </p:txBody>
      </p:sp>
      <p:sp>
        <p:nvSpPr>
          <p:cNvPr id="6" name="AutoShape 2">
            <a:extLst>
              <a:ext uri="{FF2B5EF4-FFF2-40B4-BE49-F238E27FC236}">
                <a16:creationId xmlns:a16="http://schemas.microsoft.com/office/drawing/2014/main" id="{18425FDD-A0C2-9158-76A7-D730DA3B3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 name="Billede 6">
            <a:extLst>
              <a:ext uri="{FF2B5EF4-FFF2-40B4-BE49-F238E27FC236}">
                <a16:creationId xmlns:a16="http://schemas.microsoft.com/office/drawing/2014/main" id="{43D2C65F-784B-EEA3-1958-89DF6EB0DC16}"/>
              </a:ext>
            </a:extLst>
          </p:cNvPr>
          <p:cNvPicPr>
            <a:picLocks noChangeAspect="1"/>
          </p:cNvPicPr>
          <p:nvPr/>
        </p:nvPicPr>
        <p:blipFill>
          <a:blip r:embed="rId2"/>
          <a:stretch>
            <a:fillRect/>
          </a:stretch>
        </p:blipFill>
        <p:spPr>
          <a:xfrm rot="10800000">
            <a:off x="345510" y="647398"/>
            <a:ext cx="6898570" cy="671771"/>
          </a:xfrm>
          <a:prstGeom prst="rect">
            <a:avLst/>
          </a:prstGeom>
        </p:spPr>
      </p:pic>
      <p:pic>
        <p:nvPicPr>
          <p:cNvPr id="10" name="Billede 9" descr="Et billede, der indeholder tekst&#10;&#10;Automatisk genereret beskrivelse">
            <a:extLst>
              <a:ext uri="{FF2B5EF4-FFF2-40B4-BE49-F238E27FC236}">
                <a16:creationId xmlns:a16="http://schemas.microsoft.com/office/drawing/2014/main" id="{E8118118-5417-D9AA-0D57-A91B09511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115050" y="833438"/>
            <a:ext cx="5143500" cy="6858000"/>
          </a:xfrm>
          <a:prstGeom prst="rect">
            <a:avLst/>
          </a:prstGeom>
        </p:spPr>
      </p:pic>
    </p:spTree>
    <p:extLst>
      <p:ext uri="{BB962C8B-B14F-4D97-AF65-F5344CB8AC3E}">
        <p14:creationId xmlns:p14="http://schemas.microsoft.com/office/powerpoint/2010/main" val="378349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10">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Titel 1">
            <a:extLst>
              <a:ext uri="{FF2B5EF4-FFF2-40B4-BE49-F238E27FC236}">
                <a16:creationId xmlns:a16="http://schemas.microsoft.com/office/drawing/2014/main" id="{36577DFB-E9F6-D1F7-8F00-8ABC092685D3}"/>
              </a:ext>
            </a:extLst>
          </p:cNvPr>
          <p:cNvSpPr>
            <a:spLocks noGrp="1"/>
          </p:cNvSpPr>
          <p:nvPr>
            <p:ph type="title"/>
          </p:nvPr>
        </p:nvSpPr>
        <p:spPr>
          <a:xfrm>
            <a:off x="1110843" y="1202395"/>
            <a:ext cx="4030132" cy="4406508"/>
          </a:xfrm>
        </p:spPr>
        <p:txBody>
          <a:bodyPr>
            <a:normAutofit/>
          </a:bodyPr>
          <a:lstStyle/>
          <a:p>
            <a:pPr algn="ctr"/>
            <a:r>
              <a:rPr lang="da-DK" sz="5400" dirty="0">
                <a:solidFill>
                  <a:schemeClr val="bg1"/>
                </a:solidFill>
              </a:rPr>
              <a:t>Dit første gudsbillede?</a:t>
            </a:r>
          </a:p>
        </p:txBody>
      </p:sp>
      <p:sp>
        <p:nvSpPr>
          <p:cNvPr id="3" name="Pladsholder til indhold 2">
            <a:extLst>
              <a:ext uri="{FF2B5EF4-FFF2-40B4-BE49-F238E27FC236}">
                <a16:creationId xmlns:a16="http://schemas.microsoft.com/office/drawing/2014/main" id="{9D72180A-EA5A-6075-44B3-16433353EA19}"/>
              </a:ext>
            </a:extLst>
          </p:cNvPr>
          <p:cNvSpPr>
            <a:spLocks noGrp="1"/>
          </p:cNvSpPr>
          <p:nvPr>
            <p:ph idx="1"/>
          </p:nvPr>
        </p:nvSpPr>
        <p:spPr>
          <a:xfrm>
            <a:off x="6339163" y="1677214"/>
            <a:ext cx="5217173" cy="4351338"/>
          </a:xfrm>
        </p:spPr>
        <p:txBody>
          <a:bodyPr>
            <a:normAutofit/>
          </a:bodyPr>
          <a:lstStyle/>
          <a:p>
            <a:r>
              <a:rPr lang="da-DK" sz="3200" dirty="0">
                <a:solidFill>
                  <a:schemeClr val="bg1"/>
                </a:solidFill>
              </a:rPr>
              <a:t>Kan du huske dine første forestillinger om Gud eller din tidligste gudsrelation? (Uanset hvor gammel du var)</a:t>
            </a:r>
          </a:p>
          <a:p>
            <a:r>
              <a:rPr lang="da-DK" sz="3200" dirty="0">
                <a:solidFill>
                  <a:schemeClr val="bg1"/>
                </a:solidFill>
              </a:rPr>
              <a:t>Hvordan føltes den?</a:t>
            </a:r>
          </a:p>
          <a:p>
            <a:r>
              <a:rPr lang="da-DK" sz="3200" dirty="0">
                <a:solidFill>
                  <a:schemeClr val="bg1"/>
                </a:solidFill>
              </a:rPr>
              <a:t>Ønsker du, at de børn, du har omkring dig, får den samme oplevelse? </a:t>
            </a:r>
          </a:p>
        </p:txBody>
      </p:sp>
      <p:grpSp>
        <p:nvGrpSpPr>
          <p:cNvPr id="155"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6" name="Freeform: Shape 155">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78898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5C6BD-B812-BB7B-4CAC-D3457FC0A9D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DBF6795C-2E7E-7AC1-A4AA-B75212454A61}"/>
              </a:ext>
            </a:extLst>
          </p:cNvPr>
          <p:cNvSpPr>
            <a:spLocks noGrp="1"/>
          </p:cNvSpPr>
          <p:nvPr>
            <p:ph idx="1"/>
          </p:nvPr>
        </p:nvSpPr>
        <p:spPr/>
        <p:txBody>
          <a:bodyPr>
            <a:normAutofit/>
          </a:bodyPr>
          <a:lstStyle/>
          <a:p>
            <a:pPr marL="0" indent="0">
              <a:buNone/>
            </a:pPr>
            <a:r>
              <a:rPr lang="da-DK" sz="3600" dirty="0">
                <a:solidFill>
                  <a:schemeClr val="bg1"/>
                </a:solidFill>
              </a:rPr>
              <a:t>10-12 år</a:t>
            </a:r>
          </a:p>
          <a:p>
            <a:pPr marL="0" indent="0">
              <a:buNone/>
            </a:pPr>
            <a:r>
              <a:rPr lang="da-DK" sz="3600" dirty="0" err="1">
                <a:solidFill>
                  <a:schemeClr val="bg1"/>
                </a:solidFill>
              </a:rPr>
              <a:t>GudsBILLEDER</a:t>
            </a:r>
            <a:r>
              <a:rPr lang="da-DK" sz="3600" dirty="0">
                <a:solidFill>
                  <a:schemeClr val="bg1"/>
                </a:solidFill>
              </a:rPr>
              <a:t>, </a:t>
            </a:r>
          </a:p>
          <a:p>
            <a:pPr marL="0" indent="0">
              <a:buNone/>
            </a:pPr>
            <a:r>
              <a:rPr lang="da-DK" sz="3600" dirty="0">
                <a:solidFill>
                  <a:schemeClr val="bg1"/>
                </a:solidFill>
              </a:rPr>
              <a:t>der bygger på dyr og </a:t>
            </a:r>
          </a:p>
          <a:p>
            <a:pPr marL="0" indent="0">
              <a:buNone/>
            </a:pPr>
            <a:r>
              <a:rPr lang="da-DK" sz="3600" dirty="0">
                <a:solidFill>
                  <a:schemeClr val="bg1"/>
                </a:solidFill>
              </a:rPr>
              <a:t>naturfænomener </a:t>
            </a:r>
          </a:p>
        </p:txBody>
      </p:sp>
      <p:sp>
        <p:nvSpPr>
          <p:cNvPr id="6" name="AutoShape 2">
            <a:extLst>
              <a:ext uri="{FF2B5EF4-FFF2-40B4-BE49-F238E27FC236}">
                <a16:creationId xmlns:a16="http://schemas.microsoft.com/office/drawing/2014/main" id="{18425FDD-A0C2-9158-76A7-D730DA3B3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8" name="Billede 7">
            <a:extLst>
              <a:ext uri="{FF2B5EF4-FFF2-40B4-BE49-F238E27FC236}">
                <a16:creationId xmlns:a16="http://schemas.microsoft.com/office/drawing/2014/main" id="{356AEA1C-4D9A-F867-872F-A067545F8E13}"/>
              </a:ext>
            </a:extLst>
          </p:cNvPr>
          <p:cNvPicPr>
            <a:picLocks noChangeAspect="1"/>
          </p:cNvPicPr>
          <p:nvPr/>
        </p:nvPicPr>
        <p:blipFill>
          <a:blip r:embed="rId2"/>
          <a:stretch>
            <a:fillRect/>
          </a:stretch>
        </p:blipFill>
        <p:spPr>
          <a:xfrm rot="10800000">
            <a:off x="333930" y="181847"/>
            <a:ext cx="5609670" cy="1224969"/>
          </a:xfrm>
          <a:prstGeom prst="rect">
            <a:avLst/>
          </a:prstGeom>
        </p:spPr>
      </p:pic>
      <p:pic>
        <p:nvPicPr>
          <p:cNvPr id="11" name="Billede 10">
            <a:extLst>
              <a:ext uri="{FF2B5EF4-FFF2-40B4-BE49-F238E27FC236}">
                <a16:creationId xmlns:a16="http://schemas.microsoft.com/office/drawing/2014/main" id="{77E224FD-8AFC-96B8-C38C-6A892C431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280" y="3178969"/>
            <a:ext cx="4805680" cy="3604260"/>
          </a:xfrm>
          <a:prstGeom prst="rect">
            <a:avLst/>
          </a:prstGeom>
        </p:spPr>
      </p:pic>
      <p:pic>
        <p:nvPicPr>
          <p:cNvPr id="13" name="Billede 12" descr="Et billede, der indeholder fugl, kylling, kat, ugle&#10;&#10;Automatisk genereret beskrivelse">
            <a:extLst>
              <a:ext uri="{FF2B5EF4-FFF2-40B4-BE49-F238E27FC236}">
                <a16:creationId xmlns:a16="http://schemas.microsoft.com/office/drawing/2014/main" id="{46451672-D383-A0FE-5198-E020814F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760" y="72232"/>
            <a:ext cx="3962400" cy="2971800"/>
          </a:xfrm>
          <a:prstGeom prst="rect">
            <a:avLst/>
          </a:prstGeom>
        </p:spPr>
      </p:pic>
    </p:spTree>
    <p:extLst>
      <p:ext uri="{BB962C8B-B14F-4D97-AF65-F5344CB8AC3E}">
        <p14:creationId xmlns:p14="http://schemas.microsoft.com/office/powerpoint/2010/main" val="191473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5C6BD-B812-BB7B-4CAC-D3457FC0A9D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DBF6795C-2E7E-7AC1-A4AA-B75212454A61}"/>
              </a:ext>
            </a:extLst>
          </p:cNvPr>
          <p:cNvSpPr>
            <a:spLocks noGrp="1"/>
          </p:cNvSpPr>
          <p:nvPr>
            <p:ph idx="1"/>
          </p:nvPr>
        </p:nvSpPr>
        <p:spPr/>
        <p:txBody>
          <a:bodyPr>
            <a:normAutofit/>
          </a:bodyPr>
          <a:lstStyle/>
          <a:p>
            <a:pPr marL="0" indent="0">
              <a:buNone/>
            </a:pPr>
            <a:r>
              <a:rPr lang="da-DK" sz="3600" dirty="0">
                <a:solidFill>
                  <a:schemeClr val="bg1"/>
                </a:solidFill>
              </a:rPr>
              <a:t>13-18 år</a:t>
            </a:r>
          </a:p>
          <a:p>
            <a:pPr marL="0" indent="0">
              <a:buNone/>
            </a:pPr>
            <a:r>
              <a:rPr lang="da-DK" sz="3600" dirty="0">
                <a:solidFill>
                  <a:schemeClr val="bg1"/>
                </a:solidFill>
              </a:rPr>
              <a:t>Gud som abstrakte</a:t>
            </a:r>
          </a:p>
          <a:p>
            <a:pPr marL="0" indent="0">
              <a:buNone/>
            </a:pPr>
            <a:r>
              <a:rPr lang="da-DK" sz="3600" dirty="0">
                <a:solidFill>
                  <a:schemeClr val="bg1"/>
                </a:solidFill>
              </a:rPr>
              <a:t>begreber </a:t>
            </a:r>
          </a:p>
          <a:p>
            <a:pPr marL="0" indent="0">
              <a:buNone/>
            </a:pPr>
            <a:r>
              <a:rPr lang="da-DK" sz="3600" dirty="0">
                <a:solidFill>
                  <a:schemeClr val="bg1"/>
                </a:solidFill>
              </a:rPr>
              <a:t>og fænomener</a:t>
            </a:r>
          </a:p>
        </p:txBody>
      </p:sp>
      <p:sp>
        <p:nvSpPr>
          <p:cNvPr id="6" name="AutoShape 2">
            <a:extLst>
              <a:ext uri="{FF2B5EF4-FFF2-40B4-BE49-F238E27FC236}">
                <a16:creationId xmlns:a16="http://schemas.microsoft.com/office/drawing/2014/main" id="{18425FDD-A0C2-9158-76A7-D730DA3B3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5" name="Billede 4">
            <a:extLst>
              <a:ext uri="{FF2B5EF4-FFF2-40B4-BE49-F238E27FC236}">
                <a16:creationId xmlns:a16="http://schemas.microsoft.com/office/drawing/2014/main" id="{6E29391B-1868-238D-3E32-91816049E5B9}"/>
              </a:ext>
            </a:extLst>
          </p:cNvPr>
          <p:cNvPicPr>
            <a:picLocks noChangeAspect="1"/>
          </p:cNvPicPr>
          <p:nvPr/>
        </p:nvPicPr>
        <p:blipFill>
          <a:blip r:embed="rId3"/>
          <a:stretch>
            <a:fillRect/>
          </a:stretch>
        </p:blipFill>
        <p:spPr>
          <a:xfrm rot="10800000">
            <a:off x="286938" y="615960"/>
            <a:ext cx="5809061" cy="755650"/>
          </a:xfrm>
          <a:prstGeom prst="rect">
            <a:avLst/>
          </a:prstGeom>
        </p:spPr>
      </p:pic>
      <p:pic>
        <p:nvPicPr>
          <p:cNvPr id="9" name="Billede 8" descr="Et billede, der indeholder tekst, skærmbillede, Ansigt, kort&#10;&#10;Automatisk genereret beskrivelse">
            <a:extLst>
              <a:ext uri="{FF2B5EF4-FFF2-40B4-BE49-F238E27FC236}">
                <a16:creationId xmlns:a16="http://schemas.microsoft.com/office/drawing/2014/main" id="{530F93F9-25CF-C1A3-825F-1C665B93B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171137" y="810705"/>
            <a:ext cx="4870431" cy="6493907"/>
          </a:xfrm>
          <a:prstGeom prst="rect">
            <a:avLst/>
          </a:prstGeom>
        </p:spPr>
      </p:pic>
    </p:spTree>
    <p:extLst>
      <p:ext uri="{BB962C8B-B14F-4D97-AF65-F5344CB8AC3E}">
        <p14:creationId xmlns:p14="http://schemas.microsoft.com/office/powerpoint/2010/main" val="350079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5C6BD-B812-BB7B-4CAC-D3457FC0A9D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DBF6795C-2E7E-7AC1-A4AA-B75212454A61}"/>
              </a:ext>
            </a:extLst>
          </p:cNvPr>
          <p:cNvSpPr>
            <a:spLocks noGrp="1"/>
          </p:cNvSpPr>
          <p:nvPr>
            <p:ph idx="1"/>
          </p:nvPr>
        </p:nvSpPr>
        <p:spPr/>
        <p:txBody>
          <a:bodyPr>
            <a:normAutofit/>
          </a:bodyPr>
          <a:lstStyle/>
          <a:p>
            <a:pPr marL="0" indent="0">
              <a:buNone/>
            </a:pPr>
            <a:r>
              <a:rPr lang="da-DK" sz="3600" dirty="0">
                <a:solidFill>
                  <a:schemeClr val="bg1"/>
                </a:solidFill>
              </a:rPr>
              <a:t>13-18 år</a:t>
            </a:r>
          </a:p>
          <a:p>
            <a:pPr marL="0" indent="0">
              <a:buNone/>
            </a:pPr>
            <a:r>
              <a:rPr lang="da-DK" sz="3600" dirty="0">
                <a:solidFill>
                  <a:schemeClr val="bg1"/>
                </a:solidFill>
              </a:rPr>
              <a:t>Inddrage oplevelsen af Gud </a:t>
            </a:r>
          </a:p>
          <a:p>
            <a:pPr marL="0" indent="0">
              <a:buNone/>
            </a:pPr>
            <a:r>
              <a:rPr lang="da-DK" sz="3600" dirty="0">
                <a:solidFill>
                  <a:schemeClr val="bg1"/>
                </a:solidFill>
              </a:rPr>
              <a:t>som fraværende som en </a:t>
            </a:r>
          </a:p>
          <a:p>
            <a:pPr marL="0" indent="0">
              <a:buNone/>
            </a:pPr>
            <a:r>
              <a:rPr lang="da-DK" sz="3600" dirty="0">
                <a:solidFill>
                  <a:schemeClr val="bg1"/>
                </a:solidFill>
              </a:rPr>
              <a:t>legitim og naturlig oplevelse</a:t>
            </a:r>
          </a:p>
        </p:txBody>
      </p:sp>
      <p:sp>
        <p:nvSpPr>
          <p:cNvPr id="6" name="AutoShape 2">
            <a:extLst>
              <a:ext uri="{FF2B5EF4-FFF2-40B4-BE49-F238E27FC236}">
                <a16:creationId xmlns:a16="http://schemas.microsoft.com/office/drawing/2014/main" id="{18425FDD-A0C2-9158-76A7-D730DA3B3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5" name="Billede 4">
            <a:extLst>
              <a:ext uri="{FF2B5EF4-FFF2-40B4-BE49-F238E27FC236}">
                <a16:creationId xmlns:a16="http://schemas.microsoft.com/office/drawing/2014/main" id="{6E29391B-1868-238D-3E32-91816049E5B9}"/>
              </a:ext>
            </a:extLst>
          </p:cNvPr>
          <p:cNvPicPr>
            <a:picLocks noChangeAspect="1"/>
          </p:cNvPicPr>
          <p:nvPr/>
        </p:nvPicPr>
        <p:blipFill>
          <a:blip r:embed="rId3"/>
          <a:stretch>
            <a:fillRect/>
          </a:stretch>
        </p:blipFill>
        <p:spPr>
          <a:xfrm rot="10800000">
            <a:off x="286938" y="615960"/>
            <a:ext cx="5809061" cy="755650"/>
          </a:xfrm>
          <a:prstGeom prst="rect">
            <a:avLst/>
          </a:prstGeom>
        </p:spPr>
      </p:pic>
      <p:pic>
        <p:nvPicPr>
          <p:cNvPr id="7" name="Billede 6" descr="Et billede, der indeholder tekst, skærmbillede, udendørs&#10;&#10;Automatisk genereret beskrivelse">
            <a:extLst>
              <a:ext uri="{FF2B5EF4-FFF2-40B4-BE49-F238E27FC236}">
                <a16:creationId xmlns:a16="http://schemas.microsoft.com/office/drawing/2014/main" id="{65DD35B9-867C-D1AB-0900-417D97737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662" y="287976"/>
            <a:ext cx="4477938" cy="5970584"/>
          </a:xfrm>
          <a:prstGeom prst="rect">
            <a:avLst/>
          </a:prstGeom>
        </p:spPr>
      </p:pic>
    </p:spTree>
    <p:extLst>
      <p:ext uri="{BB962C8B-B14F-4D97-AF65-F5344CB8AC3E}">
        <p14:creationId xmlns:p14="http://schemas.microsoft.com/office/powerpoint/2010/main" val="182666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10">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Titel 1">
            <a:extLst>
              <a:ext uri="{FF2B5EF4-FFF2-40B4-BE49-F238E27FC236}">
                <a16:creationId xmlns:a16="http://schemas.microsoft.com/office/drawing/2014/main" id="{36577DFB-E9F6-D1F7-8F00-8ABC092685D3}"/>
              </a:ext>
            </a:extLst>
          </p:cNvPr>
          <p:cNvSpPr>
            <a:spLocks noGrp="1"/>
          </p:cNvSpPr>
          <p:nvPr>
            <p:ph type="title"/>
          </p:nvPr>
        </p:nvSpPr>
        <p:spPr>
          <a:xfrm>
            <a:off x="1110843" y="1202395"/>
            <a:ext cx="4030132" cy="4406508"/>
          </a:xfrm>
        </p:spPr>
        <p:txBody>
          <a:bodyPr>
            <a:normAutofit/>
          </a:bodyPr>
          <a:lstStyle/>
          <a:p>
            <a:pPr algn="ctr"/>
            <a:r>
              <a:rPr lang="da-DK" sz="5400" dirty="0">
                <a:solidFill>
                  <a:schemeClr val="bg1"/>
                </a:solidFill>
              </a:rPr>
              <a:t>Hvad vil vi gerne være med til at give videre?</a:t>
            </a:r>
          </a:p>
        </p:txBody>
      </p:sp>
      <p:sp>
        <p:nvSpPr>
          <p:cNvPr id="3" name="Pladsholder til indhold 2">
            <a:extLst>
              <a:ext uri="{FF2B5EF4-FFF2-40B4-BE49-F238E27FC236}">
                <a16:creationId xmlns:a16="http://schemas.microsoft.com/office/drawing/2014/main" id="{9D72180A-EA5A-6075-44B3-16433353EA19}"/>
              </a:ext>
            </a:extLst>
          </p:cNvPr>
          <p:cNvSpPr>
            <a:spLocks noGrp="1"/>
          </p:cNvSpPr>
          <p:nvPr>
            <p:ph idx="1"/>
          </p:nvPr>
        </p:nvSpPr>
        <p:spPr>
          <a:xfrm>
            <a:off x="6339163" y="1677214"/>
            <a:ext cx="5217173" cy="4351338"/>
          </a:xfrm>
        </p:spPr>
        <p:txBody>
          <a:bodyPr>
            <a:normAutofit/>
          </a:bodyPr>
          <a:lstStyle/>
          <a:p>
            <a:r>
              <a:rPr lang="da-DK" sz="3200" dirty="0">
                <a:solidFill>
                  <a:schemeClr val="bg1"/>
                </a:solidFill>
              </a:rPr>
              <a:t>Hvilke gudsbilleder vil du gerne være med til at give videre?</a:t>
            </a:r>
          </a:p>
          <a:p>
            <a:r>
              <a:rPr lang="da-DK" sz="3200" dirty="0">
                <a:solidFill>
                  <a:schemeClr val="bg1"/>
                </a:solidFill>
              </a:rPr>
              <a:t>Hvordan stemmer det overens med det, I allerede gør?</a:t>
            </a:r>
          </a:p>
          <a:p>
            <a:r>
              <a:rPr lang="da-DK" sz="3200" dirty="0">
                <a:solidFill>
                  <a:schemeClr val="bg1"/>
                </a:solidFill>
              </a:rPr>
              <a:t>Skal I gøre noget anderledes? </a:t>
            </a:r>
          </a:p>
        </p:txBody>
      </p:sp>
      <p:grpSp>
        <p:nvGrpSpPr>
          <p:cNvPr id="155"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6" name="Freeform: Shape 155">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6263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858DA62-1369-631F-8377-2B77B31C66CE}"/>
              </a:ext>
            </a:extLst>
          </p:cNvPr>
          <p:cNvSpPr>
            <a:spLocks noGrp="1"/>
          </p:cNvSpPr>
          <p:nvPr>
            <p:ph type="title"/>
          </p:nvPr>
        </p:nvSpPr>
        <p:spPr>
          <a:xfrm>
            <a:off x="938907" y="282800"/>
            <a:ext cx="5217172" cy="1288673"/>
          </a:xfrm>
        </p:spPr>
        <p:txBody>
          <a:bodyPr anchor="b">
            <a:normAutofit/>
          </a:bodyPr>
          <a:lstStyle/>
          <a:p>
            <a:r>
              <a:rPr lang="da-DK">
                <a:solidFill>
                  <a:schemeClr val="bg1"/>
                </a:solidFill>
              </a:rPr>
              <a:t>Gudsbilleder i Bibelen</a:t>
            </a:r>
          </a:p>
        </p:txBody>
      </p:sp>
      <p:sp>
        <p:nvSpPr>
          <p:cNvPr id="3" name="Pladsholder til indhold 2">
            <a:extLst>
              <a:ext uri="{FF2B5EF4-FFF2-40B4-BE49-F238E27FC236}">
                <a16:creationId xmlns:a16="http://schemas.microsoft.com/office/drawing/2014/main" id="{7A89EC0E-B80A-26E4-75C4-94BD84CDE503}"/>
              </a:ext>
            </a:extLst>
          </p:cNvPr>
          <p:cNvSpPr>
            <a:spLocks noGrp="1"/>
          </p:cNvSpPr>
          <p:nvPr>
            <p:ph idx="1"/>
          </p:nvPr>
        </p:nvSpPr>
        <p:spPr>
          <a:xfrm>
            <a:off x="938906" y="1715151"/>
            <a:ext cx="5217173" cy="4351338"/>
          </a:xfrm>
        </p:spPr>
        <p:txBody>
          <a:bodyPr>
            <a:normAutofit/>
          </a:bodyPr>
          <a:lstStyle/>
          <a:p>
            <a:r>
              <a:rPr lang="da-DK" dirty="0">
                <a:solidFill>
                  <a:schemeClr val="bg1"/>
                </a:solidFill>
              </a:rPr>
              <a:t>Billedforbud</a:t>
            </a:r>
          </a:p>
          <a:p>
            <a:r>
              <a:rPr lang="da-DK" dirty="0">
                <a:solidFill>
                  <a:schemeClr val="bg1"/>
                </a:solidFill>
              </a:rPr>
              <a:t>Et væld af sproglige billeder: Menneskers forsøg på at sætte ord på en gudsrelation</a:t>
            </a:r>
          </a:p>
          <a:p>
            <a:r>
              <a:rPr lang="da-DK" dirty="0">
                <a:solidFill>
                  <a:schemeClr val="bg1"/>
                </a:solidFill>
              </a:rPr>
              <a:t>Kort om Gud, eksistensen</a:t>
            </a:r>
          </a:p>
        </p:txBody>
      </p:sp>
      <p:grpSp>
        <p:nvGrpSpPr>
          <p:cNvPr id="12" name="Graphic 4">
            <a:extLst>
              <a:ext uri="{FF2B5EF4-FFF2-40B4-BE49-F238E27FC236}">
                <a16:creationId xmlns:a16="http://schemas.microsoft.com/office/drawing/2014/main" id="{D92F9A1A-77F4-4E16-958B-64BB489FFE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2349" y="739986"/>
            <a:ext cx="975169" cy="975171"/>
            <a:chOff x="5829300" y="3162300"/>
            <a:chExt cx="532256" cy="532257"/>
          </a:xfrm>
          <a:solidFill>
            <a:schemeClr val="bg1"/>
          </a:solidFill>
        </p:grpSpPr>
        <p:sp>
          <p:nvSpPr>
            <p:cNvPr id="13" name="Freeform: Shape 12">
              <a:extLst>
                <a:ext uri="{FF2B5EF4-FFF2-40B4-BE49-F238E27FC236}">
                  <a16:creationId xmlns:a16="http://schemas.microsoft.com/office/drawing/2014/main" id="{819A42ED-6B91-49E6-9BDB-6339893E9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B732C3B-202D-4B4E-9C2B-283338B2A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8433EC-2142-4B86-B9BA-25AFE2629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F3A02D8-E8AA-47DC-B215-ED01D604E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1A156CC-0ACD-4554-947F-A9FD30B6A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BACA1F0-7581-48CC-BB3D-29D84E66B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8C34CDB-6796-4AA3-9001-DA5B717D7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9D783F9-0F69-4135-9961-9BAB1C1A6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FFBBC22-B7E4-49E9-9BD1-36B5F6299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179D1A-1F7F-41FF-A993-7DB78E9EB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565B3A8-B9D8-4EA9-B3DA-DDB2A574B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891E65D-798E-4741-A582-606A9152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8BAB8E0-D711-471F-8EB7-6F8C42092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4" name="Picture 2" descr="Kort om Gud I">
            <a:extLst>
              <a:ext uri="{FF2B5EF4-FFF2-40B4-BE49-F238E27FC236}">
                <a16:creationId xmlns:a16="http://schemas.microsoft.com/office/drawing/2014/main" id="{87739CD8-B4C3-D107-4D76-C90BFAFF90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1183" y="322504"/>
            <a:ext cx="3369007" cy="2931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konfirmandcenter.dk/fileadmin/_processed_/6/f/csm_Sk%C3%A6rmbillede_2019-08-21_12.27.20_ed205190c5.png">
            <a:extLst>
              <a:ext uri="{FF2B5EF4-FFF2-40B4-BE49-F238E27FC236}">
                <a16:creationId xmlns:a16="http://schemas.microsoft.com/office/drawing/2014/main" id="{B1392974-F626-6F41-9968-85341D9936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6387" y="4146593"/>
            <a:ext cx="5487745" cy="2236256"/>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C4C270DE-0BEB-4372-B440-7EADA6FAF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57ACA0C-8702-4043-8D4D-582EAEDF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57367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4F3BF-2340-0895-860C-9F1118172B6E}"/>
              </a:ext>
            </a:extLst>
          </p:cNvPr>
          <p:cNvSpPr>
            <a:spLocks noGrp="1"/>
          </p:cNvSpPr>
          <p:nvPr>
            <p:ph type="title"/>
          </p:nvPr>
        </p:nvSpPr>
        <p:spPr>
          <a:xfrm>
            <a:off x="4128368" y="4921823"/>
            <a:ext cx="4937937" cy="1147150"/>
          </a:xfrm>
        </p:spPr>
        <p:txBody>
          <a:bodyPr vert="horz" lIns="91440" tIns="45720" rIns="91440" bIns="45720" rtlCol="0" anchor="t">
            <a:normAutofit/>
          </a:bodyPr>
          <a:lstStyle/>
          <a:p>
            <a:r>
              <a:rPr lang="en-US" sz="3700" kern="1200" dirty="0" err="1">
                <a:solidFill>
                  <a:schemeClr val="tx1"/>
                </a:solidFill>
                <a:latin typeface="+mj-lt"/>
                <a:ea typeface="+mj-ea"/>
                <a:cs typeface="+mj-cs"/>
              </a:rPr>
              <a:t>Gudsbilleder</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i</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børnebibler</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i</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dag</a:t>
            </a:r>
            <a:r>
              <a:rPr lang="en-US" sz="3700" kern="1200" dirty="0">
                <a:solidFill>
                  <a:schemeClr val="tx1"/>
                </a:solidFill>
                <a:latin typeface="+mj-lt"/>
                <a:ea typeface="+mj-ea"/>
                <a:cs typeface="+mj-cs"/>
              </a:rPr>
              <a:t> </a:t>
            </a:r>
          </a:p>
        </p:txBody>
      </p:sp>
      <p:sp>
        <p:nvSpPr>
          <p:cNvPr id="35" name="Freeform: Shape 3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ladsholder til indhold 4" descr="Babysalmesang bøger - Stepnote.dk">
            <a:extLst>
              <a:ext uri="{FF2B5EF4-FFF2-40B4-BE49-F238E27FC236}">
                <a16:creationId xmlns:a16="http://schemas.microsoft.com/office/drawing/2014/main" id="{F7A214AA-83E3-BCAF-0D97-2654F8B1D2F5}"/>
              </a:ext>
            </a:extLst>
          </p:cNvPr>
          <p:cNvPicPr>
            <a:picLocks noChangeAspect="1"/>
          </p:cNvPicPr>
          <p:nvPr/>
        </p:nvPicPr>
        <p:blipFill>
          <a:blip r:embed="rId2">
            <a:extLst>
              <a:ext uri="{28A0092B-C50C-407E-A947-70E740481C1C}">
                <a14:useLocalDpi xmlns:a14="http://schemas.microsoft.com/office/drawing/2010/main" val="0"/>
              </a:ext>
            </a:extLst>
          </a:blip>
          <a:srcRect t="420" r="-1" b="41188"/>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Picture 2" descr="Børnenes bibel ">
            <a:extLst>
              <a:ext uri="{FF2B5EF4-FFF2-40B4-BE49-F238E27FC236}">
                <a16:creationId xmlns:a16="http://schemas.microsoft.com/office/drawing/2014/main" id="{59ABAB19-377C-554A-EC79-0D2EBA63A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59" r="1" b="1"/>
          <a:stretch/>
        </p:blipFill>
        <p:spPr bwMode="auto">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lle børns bibel">
            <a:extLst>
              <a:ext uri="{FF2B5EF4-FFF2-40B4-BE49-F238E27FC236}">
                <a16:creationId xmlns:a16="http://schemas.microsoft.com/office/drawing/2014/main" id="{5027B710-0F0D-7C38-19B5-DB3BF58DF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001" r="-7" b="-7"/>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Den store historie Bibel">
            <a:extLst>
              <a:ext uri="{FF2B5EF4-FFF2-40B4-BE49-F238E27FC236}">
                <a16:creationId xmlns:a16="http://schemas.microsoft.com/office/drawing/2014/main" id="{9F2F274E-703E-7DC6-2AB2-14067FB0B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387" r="-5" b="15109"/>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43" name="Freeform: Shape 4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4" descr="Et billede, der indeholder tekst, illustration/afbildning, tøj, fiktion&#10;&#10;Automatisk genereret beskrivelse">
            <a:extLst>
              <a:ext uri="{FF2B5EF4-FFF2-40B4-BE49-F238E27FC236}">
                <a16:creationId xmlns:a16="http://schemas.microsoft.com/office/drawing/2014/main" id="{9F6B866E-A9BA-1B22-7783-5C4EA487F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053" r="1" b="20031"/>
          <a:stretch/>
        </p:blipFill>
        <p:spPr bwMode="auto">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45" name="Freeform: Shape 4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Hvad Bibelen fortæller om JESUS - 3. oplag">
            <a:extLst>
              <a:ext uri="{FF2B5EF4-FFF2-40B4-BE49-F238E27FC236}">
                <a16:creationId xmlns:a16="http://schemas.microsoft.com/office/drawing/2014/main" id="{E0569CA8-DBFA-32E4-EA3B-E41879EAD0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2125" r="4" b="4"/>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874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938907" y="282800"/>
            <a:ext cx="5217172" cy="1288673"/>
          </a:xfrm>
        </p:spPr>
        <p:txBody>
          <a:bodyPr anchor="b">
            <a:normAutofit/>
          </a:bodyPr>
          <a:lstStyle/>
          <a:p>
            <a:r>
              <a:rPr lang="da-DK" dirty="0">
                <a:solidFill>
                  <a:schemeClr val="bg1"/>
                </a:solidFill>
              </a:rPr>
              <a:t>Børnebibelen</a:t>
            </a:r>
          </a:p>
        </p:txBody>
      </p:sp>
      <p:sp>
        <p:nvSpPr>
          <p:cNvPr id="3" name="Pladsholder til indhold 2"/>
          <p:cNvSpPr>
            <a:spLocks noGrp="1"/>
          </p:cNvSpPr>
          <p:nvPr>
            <p:ph idx="1"/>
          </p:nvPr>
        </p:nvSpPr>
        <p:spPr>
          <a:xfrm>
            <a:off x="938906" y="1715151"/>
            <a:ext cx="5217173" cy="4351338"/>
          </a:xfrm>
        </p:spPr>
        <p:txBody>
          <a:bodyPr>
            <a:normAutofit lnSpcReduction="10000"/>
          </a:bodyPr>
          <a:lstStyle/>
          <a:p>
            <a:pPr marL="0" indent="0">
              <a:buNone/>
            </a:pPr>
            <a:r>
              <a:rPr lang="da-DK" sz="4000" dirty="0">
                <a:solidFill>
                  <a:schemeClr val="bg1"/>
                </a:solidFill>
              </a:rPr>
              <a:t>”Gud er en mild far, som elsker de børn, han har, og derfor heller ikke glemmer dem, men tager sig af dem i kærlighed” </a:t>
            </a:r>
          </a:p>
          <a:p>
            <a:pPr marL="0" indent="0">
              <a:buNone/>
            </a:pPr>
            <a:endParaRPr lang="da-DK" dirty="0">
              <a:solidFill>
                <a:schemeClr val="bg1"/>
              </a:solidFill>
            </a:endParaRPr>
          </a:p>
          <a:p>
            <a:pPr marL="0" indent="0">
              <a:buNone/>
            </a:pPr>
            <a:r>
              <a:rPr lang="da-DK" dirty="0">
                <a:solidFill>
                  <a:schemeClr val="bg1"/>
                </a:solidFill>
              </a:rPr>
              <a:t>(Møllehave 2016, 208).</a:t>
            </a:r>
          </a:p>
        </p:txBody>
      </p:sp>
      <p:grpSp>
        <p:nvGrpSpPr>
          <p:cNvPr id="1045" name="Graphic 4">
            <a:extLst>
              <a:ext uri="{FF2B5EF4-FFF2-40B4-BE49-F238E27FC236}">
                <a16:creationId xmlns:a16="http://schemas.microsoft.com/office/drawing/2014/main" id="{D92F9A1A-77F4-4E16-958B-64BB489FFE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2349" y="739986"/>
            <a:ext cx="975169" cy="975171"/>
            <a:chOff x="5829300" y="3162300"/>
            <a:chExt cx="532256" cy="532257"/>
          </a:xfrm>
          <a:solidFill>
            <a:schemeClr val="bg1"/>
          </a:solidFill>
        </p:grpSpPr>
        <p:sp>
          <p:nvSpPr>
            <p:cNvPr id="1046" name="Freeform: Shape 1045">
              <a:extLst>
                <a:ext uri="{FF2B5EF4-FFF2-40B4-BE49-F238E27FC236}">
                  <a16:creationId xmlns:a16="http://schemas.microsoft.com/office/drawing/2014/main" id="{819A42ED-6B91-49E6-9BDB-6339893E9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3B732C3B-202D-4B4E-9C2B-283338B2A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E38433EC-2142-4B86-B9BA-25AFE2629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2F3A02D8-E8AA-47DC-B215-ED01D604E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B1A156CC-0ACD-4554-947F-A9FD30B6A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BBACA1F0-7581-48CC-BB3D-29D84E66B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48C34CDB-6796-4AA3-9001-DA5B717D7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79D783F9-0F69-4135-9961-9BAB1C1A6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4FFBBC22-B7E4-49E9-9BD1-36B5F6299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1E179D1A-1F7F-41FF-A993-7DB78E9EB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8565B3A8-B9D8-4EA9-B3DA-DDB2A574B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8891E65D-798E-4741-A582-606A9152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A8BAB8E0-D711-471F-8EB7-6F8C42092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34" name="Picture 10" descr="børnebibelen - bo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87949" y="322504"/>
            <a:ext cx="2162240" cy="29310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å Børnebibelen af MØLLEHAVE, JOHANNES. | Bøger &amp; Kurios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6824" y="3376158"/>
            <a:ext cx="2513364" cy="2931037"/>
          </a:xfrm>
          <a:prstGeom prst="rect">
            <a:avLst/>
          </a:prstGeom>
          <a:noFill/>
          <a:extLst>
            <a:ext uri="{909E8E84-426E-40DD-AFC4-6F175D3DCCD1}">
              <a14:hiddenFill xmlns:a14="http://schemas.microsoft.com/office/drawing/2010/main">
                <a:solidFill>
                  <a:srgbClr val="FFFFFF"/>
                </a:solidFill>
              </a14:hiddenFill>
            </a:ext>
          </a:extLst>
        </p:spPr>
      </p:pic>
      <p:sp>
        <p:nvSpPr>
          <p:cNvPr id="1060" name="Oval 1059">
            <a:extLst>
              <a:ext uri="{FF2B5EF4-FFF2-40B4-BE49-F238E27FC236}">
                <a16:creationId xmlns:a16="http://schemas.microsoft.com/office/drawing/2014/main" id="{C4C270DE-0BEB-4372-B440-7EADA6FAF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2" name="Oval 1061">
            <a:extLst>
              <a:ext uri="{FF2B5EF4-FFF2-40B4-BE49-F238E27FC236}">
                <a16:creationId xmlns:a16="http://schemas.microsoft.com/office/drawing/2014/main" id="{757ACA0C-8702-4043-8D4D-582EAEDF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877" y="4618784"/>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07516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59" name="Freeform: Shape 2058">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61" name="Freeform: Shape 2060">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063" name="Freeform: Shape 2062">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2378104" y="570435"/>
            <a:ext cx="4834021" cy="1314996"/>
          </a:xfrm>
        </p:spPr>
        <p:txBody>
          <a:bodyPr anchor="b">
            <a:normAutofit/>
          </a:bodyPr>
          <a:lstStyle/>
          <a:p>
            <a:r>
              <a:rPr lang="da-DK" dirty="0">
                <a:solidFill>
                  <a:schemeClr val="bg1"/>
                </a:solidFill>
              </a:rPr>
              <a:t>Bibelhistorier</a:t>
            </a:r>
          </a:p>
        </p:txBody>
      </p:sp>
      <p:sp>
        <p:nvSpPr>
          <p:cNvPr id="3" name="Pladsholder til indhold 2"/>
          <p:cNvSpPr>
            <a:spLocks noGrp="1"/>
          </p:cNvSpPr>
          <p:nvPr>
            <p:ph idx="1"/>
          </p:nvPr>
        </p:nvSpPr>
        <p:spPr>
          <a:xfrm>
            <a:off x="1861854" y="2125737"/>
            <a:ext cx="4834021" cy="4044463"/>
          </a:xfrm>
        </p:spPr>
        <p:txBody>
          <a:bodyPr>
            <a:normAutofit/>
          </a:bodyPr>
          <a:lstStyle/>
          <a:p>
            <a:pPr marL="0" indent="0">
              <a:buNone/>
            </a:pPr>
            <a:r>
              <a:rPr lang="da-DK">
                <a:solidFill>
                  <a:schemeClr val="bg1"/>
                </a:solidFill>
              </a:rPr>
              <a:t>”I kan altid tale til mig. Jeg kommer nok ikke til at svare jer ret mange gange, for den tid er forbi. Men jeg vil altid høre på jer. Og jeg vil være glad, når I er glade, og ked af det, når I er kede af det” </a:t>
            </a:r>
          </a:p>
          <a:p>
            <a:pPr marL="0" indent="0">
              <a:buNone/>
            </a:pPr>
            <a:endParaRPr lang="da-DK">
              <a:solidFill>
                <a:schemeClr val="bg1"/>
              </a:solidFill>
            </a:endParaRPr>
          </a:p>
          <a:p>
            <a:pPr marL="0" indent="0">
              <a:buNone/>
            </a:pPr>
            <a:r>
              <a:rPr lang="da-DK">
                <a:solidFill>
                  <a:schemeClr val="bg1"/>
                </a:solidFill>
              </a:rPr>
              <a:t>(Jessen 2016, 32).</a:t>
            </a:r>
          </a:p>
          <a:p>
            <a:pPr marL="0" indent="0">
              <a:buNone/>
            </a:pPr>
            <a:endParaRPr lang="da-DK">
              <a:solidFill>
                <a:schemeClr val="bg1"/>
              </a:solidFill>
            </a:endParaRPr>
          </a:p>
        </p:txBody>
      </p:sp>
      <p:pic>
        <p:nvPicPr>
          <p:cNvPr id="2050" name="Picture 2" descr="https://plusbog-v2-dk.s3.amazonaws.com/covers/variations/000724/000724464_bibelhistorier-hanne-bartholin-ida-jessen-9788775239443_2_0.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22051" y="1200223"/>
            <a:ext cx="2586237" cy="4072815"/>
          </a:xfrm>
          <a:prstGeom prst="rect">
            <a:avLst/>
          </a:prstGeom>
          <a:noFill/>
          <a:extLst>
            <a:ext uri="{909E8E84-426E-40DD-AFC4-6F175D3DCCD1}">
              <a14:hiddenFill xmlns:a14="http://schemas.microsoft.com/office/drawing/2010/main">
                <a:solidFill>
                  <a:srgbClr val="FFFFFF"/>
                </a:solidFill>
              </a14:hiddenFill>
            </a:ext>
          </a:extLst>
        </p:spPr>
      </p:pic>
      <p:grpSp>
        <p:nvGrpSpPr>
          <p:cNvPr id="206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66" name="Freeform: Shape 206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6046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En kærlig far – En maskulin personlig Gud</a:t>
            </a:r>
          </a:p>
        </p:txBody>
      </p:sp>
      <p:sp>
        <p:nvSpPr>
          <p:cNvPr id="3" name="Pladsholder til indhold 2"/>
          <p:cNvSpPr>
            <a:spLocks noGrp="1"/>
          </p:cNvSpPr>
          <p:nvPr>
            <p:ph idx="1"/>
          </p:nvPr>
        </p:nvSpPr>
        <p:spPr/>
        <p:txBody>
          <a:bodyPr/>
          <a:lstStyle/>
          <a:p>
            <a:pPr marL="0" indent="0">
              <a:buNone/>
            </a:pPr>
            <a:endParaRPr lang="da-DK" dirty="0"/>
          </a:p>
        </p:txBody>
      </p:sp>
      <p:pic>
        <p:nvPicPr>
          <p:cNvPr id="2050" name="Picture 2" descr="Billedforhåndsvisning">
            <a:extLst>
              <a:ext uri="{FF2B5EF4-FFF2-40B4-BE49-F238E27FC236}">
                <a16:creationId xmlns:a16="http://schemas.microsoft.com/office/drawing/2014/main" id="{DCF59D1F-AE10-B9DD-709C-1DA258067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419" y="1727786"/>
            <a:ext cx="3425171" cy="4566894"/>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Ingen tilgængelig beskrivelse.">
            <a:extLst>
              <a:ext uri="{FF2B5EF4-FFF2-40B4-BE49-F238E27FC236}">
                <a16:creationId xmlns:a16="http://schemas.microsoft.com/office/drawing/2014/main" id="{DF34AB76-93E5-A5CA-3B60-15D336853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90420" y="1825625"/>
            <a:ext cx="3126882" cy="3920854"/>
          </a:xfrm>
          <a:prstGeom prst="rect">
            <a:avLst/>
          </a:prstGeom>
          <a:noFill/>
        </p:spPr>
      </p:pic>
      <p:pic>
        <p:nvPicPr>
          <p:cNvPr id="11" name="Billede 10" descr="Ingen tilgængelig beskrivelse.">
            <a:extLst>
              <a:ext uri="{FF2B5EF4-FFF2-40B4-BE49-F238E27FC236}">
                <a16:creationId xmlns:a16="http://schemas.microsoft.com/office/drawing/2014/main" id="{BD6F81CD-43B0-D8DE-FFBE-FEEFC47A7B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138" y="1572300"/>
            <a:ext cx="2935444" cy="4857988"/>
          </a:xfrm>
          <a:prstGeom prst="rect">
            <a:avLst/>
          </a:prstGeom>
          <a:noFill/>
          <a:ln>
            <a:noFill/>
          </a:ln>
        </p:spPr>
      </p:pic>
    </p:spTree>
    <p:extLst>
      <p:ext uri="{BB962C8B-B14F-4D97-AF65-F5344CB8AC3E}">
        <p14:creationId xmlns:p14="http://schemas.microsoft.com/office/powerpoint/2010/main" val="312698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E1786B1-9BEF-A5E9-4157-BCA235C4C0FE}"/>
              </a:ext>
            </a:extLst>
          </p:cNvPr>
          <p:cNvSpPr>
            <a:spLocks noGrp="1"/>
          </p:cNvSpPr>
          <p:nvPr>
            <p:ph type="title"/>
          </p:nvPr>
        </p:nvSpPr>
        <p:spPr>
          <a:xfrm>
            <a:off x="677119" y="810623"/>
            <a:ext cx="4894428" cy="3570162"/>
          </a:xfrm>
        </p:spPr>
        <p:txBody>
          <a:bodyPr vert="horz" lIns="91440" tIns="45720" rIns="91440" bIns="45720" rtlCol="0" anchor="b">
            <a:normAutofit/>
          </a:bodyPr>
          <a:lstStyle/>
          <a:p>
            <a:r>
              <a:rPr lang="en-US" sz="5400" kern="1200" dirty="0" err="1">
                <a:solidFill>
                  <a:schemeClr val="bg1"/>
                </a:solidFill>
                <a:latin typeface="+mj-lt"/>
                <a:ea typeface="+mj-ea"/>
                <a:cs typeface="+mj-cs"/>
              </a:rPr>
              <a:t>Undtagelsen</a:t>
            </a:r>
            <a:endParaRPr lang="en-US" sz="5400" kern="1200" dirty="0">
              <a:solidFill>
                <a:schemeClr val="bg1"/>
              </a:solidFill>
              <a:latin typeface="+mj-lt"/>
              <a:ea typeface="+mj-ea"/>
              <a:cs typeface="+mj-cs"/>
            </a:endParaRPr>
          </a:p>
        </p:txBody>
      </p:sp>
      <p:sp>
        <p:nvSpPr>
          <p:cNvPr id="3" name="Pladsholder til indhold 2">
            <a:extLst>
              <a:ext uri="{FF2B5EF4-FFF2-40B4-BE49-F238E27FC236}">
                <a16:creationId xmlns:a16="http://schemas.microsoft.com/office/drawing/2014/main" id="{AC98EE32-AE46-B8C6-FC26-ED1F95756E21}"/>
              </a:ext>
            </a:extLst>
          </p:cNvPr>
          <p:cNvSpPr>
            <a:spLocks noGrp="1"/>
          </p:cNvSpPr>
          <p:nvPr>
            <p:ph idx="1"/>
          </p:nvPr>
        </p:nvSpPr>
        <p:spPr>
          <a:xfrm>
            <a:off x="677119" y="4547167"/>
            <a:ext cx="4894428" cy="1288482"/>
          </a:xfrm>
        </p:spPr>
        <p:txBody>
          <a:bodyPr vert="horz" lIns="91440" tIns="45720" rIns="91440" bIns="45720" rtlCol="0">
            <a:normAutofit/>
          </a:bodyPr>
          <a:lstStyle/>
          <a:p>
            <a:pPr marL="0" indent="0">
              <a:buNone/>
            </a:pPr>
            <a:r>
              <a:rPr lang="en-US" sz="3200" kern="1200" dirty="0" err="1">
                <a:solidFill>
                  <a:schemeClr val="bg1"/>
                </a:solidFill>
                <a:latin typeface="+mn-lt"/>
                <a:ea typeface="+mn-ea"/>
                <a:cs typeface="+mn-cs"/>
              </a:rPr>
              <a:t>Undgår</a:t>
            </a:r>
            <a:r>
              <a:rPr lang="en-US" sz="3200" kern="1200" dirty="0">
                <a:solidFill>
                  <a:schemeClr val="bg1"/>
                </a:solidFill>
                <a:latin typeface="+mn-lt"/>
                <a:ea typeface="+mn-ea"/>
                <a:cs typeface="+mn-cs"/>
              </a:rPr>
              <a:t> ”</a:t>
            </a:r>
            <a:r>
              <a:rPr lang="en-US" sz="3200" kern="1200" dirty="0" err="1">
                <a:solidFill>
                  <a:schemeClr val="bg1"/>
                </a:solidFill>
                <a:latin typeface="+mn-lt"/>
                <a:ea typeface="+mn-ea"/>
                <a:cs typeface="+mn-cs"/>
              </a:rPr>
              <a:t>han</a:t>
            </a:r>
            <a:r>
              <a:rPr lang="en-US" sz="3200" kern="1200" dirty="0">
                <a:solidFill>
                  <a:schemeClr val="bg1"/>
                </a:solidFill>
                <a:latin typeface="+mn-lt"/>
                <a:ea typeface="+mn-ea"/>
                <a:cs typeface="+mn-cs"/>
              </a:rPr>
              <a:t>” (</a:t>
            </a:r>
            <a:r>
              <a:rPr lang="en-US" sz="3200" kern="1200" dirty="0" err="1">
                <a:solidFill>
                  <a:schemeClr val="bg1"/>
                </a:solidFill>
                <a:latin typeface="+mn-lt"/>
                <a:ea typeface="+mn-ea"/>
                <a:cs typeface="+mn-cs"/>
              </a:rPr>
              <a:t>næsten</a:t>
            </a:r>
            <a:r>
              <a:rPr lang="en-US" sz="3200" kern="1200" dirty="0">
                <a:solidFill>
                  <a:schemeClr val="bg1"/>
                </a:solidFill>
                <a:latin typeface="+mn-lt"/>
                <a:ea typeface="+mn-ea"/>
                <a:cs typeface="+mn-cs"/>
              </a:rPr>
              <a:t>) </a:t>
            </a:r>
            <a:r>
              <a:rPr lang="en-US" sz="3200" kern="1200" dirty="0" err="1">
                <a:solidFill>
                  <a:schemeClr val="bg1"/>
                </a:solidFill>
                <a:latin typeface="+mn-lt"/>
                <a:ea typeface="+mn-ea"/>
                <a:cs typeface="+mn-cs"/>
              </a:rPr>
              <a:t>konsekvent</a:t>
            </a:r>
            <a:endParaRPr lang="en-US" sz="3200" kern="1200" dirty="0">
              <a:solidFill>
                <a:schemeClr val="bg1"/>
              </a:solidFill>
              <a:latin typeface="+mn-lt"/>
              <a:ea typeface="+mn-ea"/>
              <a:cs typeface="+mn-cs"/>
            </a:endParaRPr>
          </a:p>
        </p:txBody>
      </p:sp>
      <p:grpSp>
        <p:nvGrpSpPr>
          <p:cNvPr id="5131" name="Group 5130">
            <a:extLst>
              <a:ext uri="{FF2B5EF4-FFF2-40B4-BE49-F238E27FC236}">
                <a16:creationId xmlns:a16="http://schemas.microsoft.com/office/drawing/2014/main" id="{B2EBBF56-923D-48A7-9F8F-86E33CFA3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1655" y="673020"/>
            <a:ext cx="4833902" cy="5683329"/>
            <a:chOff x="1674895" y="1345036"/>
            <a:chExt cx="5428610" cy="4210939"/>
          </a:xfrm>
        </p:grpSpPr>
        <p:sp>
          <p:nvSpPr>
            <p:cNvPr id="5132" name="Rectangle 5131">
              <a:extLst>
                <a:ext uri="{FF2B5EF4-FFF2-40B4-BE49-F238E27FC236}">
                  <a16:creationId xmlns:a16="http://schemas.microsoft.com/office/drawing/2014/main" id="{A6D5794E-BC9E-4A8A-BB29-9A32C8F26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216175AF-13E0-4D14-8638-11BBE8359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35" name="Rectangle 5134">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bg1"/>
          </a:solidFill>
        </p:grpSpPr>
        <p:sp>
          <p:nvSpPr>
            <p:cNvPr id="5138" name="Freeform: Shape 513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0" name="Freeform: Shape 513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1" name="Freeform: Shape 514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42" name="Freeform: Shape 514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124" name="Picture 4">
            <a:extLst>
              <a:ext uri="{FF2B5EF4-FFF2-40B4-BE49-F238E27FC236}">
                <a16:creationId xmlns:a16="http://schemas.microsoft.com/office/drawing/2014/main" id="{91DC9CDF-68D5-7FD9-D2FD-89506503A6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24607" y="1126418"/>
            <a:ext cx="3285199" cy="4594684"/>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5144"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46" name="Graphic 212">
            <a:extLst>
              <a:ext uri="{FF2B5EF4-FFF2-40B4-BE49-F238E27FC236}">
                <a16:creationId xmlns:a16="http://schemas.microsoft.com/office/drawing/2014/main" id="{EB8560A9-B281-46EB-A304-1E4A5A00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48" name="Oval 514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50" name="Oval 5149">
            <a:extLst>
              <a:ext uri="{FF2B5EF4-FFF2-40B4-BE49-F238E27FC236}">
                <a16:creationId xmlns:a16="http://schemas.microsoft.com/office/drawing/2014/main" id="{667882DD-56E8-460E-99D5-86E71982D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3554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E0123457-6258-FFD0-4250-26AA57A044E1}"/>
              </a:ext>
            </a:extLst>
          </p:cNvPr>
          <p:cNvSpPr>
            <a:spLocks noGrp="1"/>
          </p:cNvSpPr>
          <p:nvPr>
            <p:ph type="title"/>
          </p:nvPr>
        </p:nvSpPr>
        <p:spPr>
          <a:xfrm>
            <a:off x="629640" y="4038037"/>
            <a:ext cx="5107366" cy="2087424"/>
          </a:xfrm>
          <a:noFill/>
        </p:spPr>
        <p:txBody>
          <a:bodyPr vert="horz" lIns="91440" tIns="45720" rIns="91440" bIns="45720" rtlCol="0" anchor="t">
            <a:normAutofit/>
          </a:bodyPr>
          <a:lstStyle/>
          <a:p>
            <a:r>
              <a:rPr lang="en-US" sz="4800" kern="1200">
                <a:solidFill>
                  <a:schemeClr val="bg1"/>
                </a:solidFill>
                <a:latin typeface="+mj-lt"/>
                <a:ea typeface="+mj-ea"/>
                <a:cs typeface="+mj-cs"/>
              </a:rPr>
              <a:t>Livsfaser – Når gudsbilledet kan vokse med barnet</a:t>
            </a:r>
          </a:p>
        </p:txBody>
      </p:sp>
      <p:pic>
        <p:nvPicPr>
          <p:cNvPr id="5" name="Pladsholder til indhold 4" descr="Et billede, der indeholder tekst, skærmbillede, Font/skrifttype, Brand&#10;&#10;Automatisk genereret beskrivelse">
            <a:extLst>
              <a:ext uri="{FF2B5EF4-FFF2-40B4-BE49-F238E27FC236}">
                <a16:creationId xmlns:a16="http://schemas.microsoft.com/office/drawing/2014/main" id="{BF1E265F-51CD-BE29-C10F-28C0DF470C23}"/>
              </a:ext>
            </a:extLst>
          </p:cNvPr>
          <p:cNvPicPr>
            <a:picLocks noGrp="1" noChangeAspect="1"/>
          </p:cNvPicPr>
          <p:nvPr>
            <p:ph idx="1"/>
          </p:nvPr>
        </p:nvPicPr>
        <p:blipFill>
          <a:blip r:embed="rId2"/>
          <a:stretch>
            <a:fillRect/>
          </a:stretch>
        </p:blipFill>
        <p:spPr>
          <a:xfrm rot="10800000">
            <a:off x="1004595" y="703634"/>
            <a:ext cx="10284253" cy="3265248"/>
          </a:xfrm>
          <a:prstGeom prst="rect">
            <a:avLst/>
          </a:prstGeom>
        </p:spPr>
      </p:pic>
      <p:grpSp>
        <p:nvGrpSpPr>
          <p:cNvPr id="44" name="Group 43">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45" name="Straight Connector 44">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ekstfelt 6">
            <a:extLst>
              <a:ext uri="{FF2B5EF4-FFF2-40B4-BE49-F238E27FC236}">
                <a16:creationId xmlns:a16="http://schemas.microsoft.com/office/drawing/2014/main" id="{C8FFF457-3233-0F36-6B58-41F89353435D}"/>
              </a:ext>
            </a:extLst>
          </p:cNvPr>
          <p:cNvSpPr txBox="1"/>
          <p:nvPr/>
        </p:nvSpPr>
        <p:spPr>
          <a:xfrm>
            <a:off x="7628406" y="5984137"/>
            <a:ext cx="6096000" cy="646331"/>
          </a:xfrm>
          <a:prstGeom prst="rect">
            <a:avLst/>
          </a:prstGeom>
          <a:noFill/>
        </p:spPr>
        <p:txBody>
          <a:bodyPr wrap="square">
            <a:spAutoFit/>
          </a:bodyPr>
          <a:lstStyle/>
          <a:p>
            <a:r>
              <a:rPr lang="da-DK" b="0" i="0" dirty="0">
                <a:solidFill>
                  <a:schemeClr val="bg1"/>
                </a:solidFill>
                <a:effectLst/>
                <a:highlight>
                  <a:srgbClr val="000000"/>
                </a:highlight>
                <a:latin typeface="calibri" panose="020F0502020204030204" pitchFamily="34" charset="0"/>
              </a:rPr>
              <a:t>”Det er bare en fase” oversat og udgivet af </a:t>
            </a:r>
          </a:p>
          <a:p>
            <a:r>
              <a:rPr lang="da-DK" b="0" i="0" dirty="0">
                <a:solidFill>
                  <a:schemeClr val="bg1"/>
                </a:solidFill>
                <a:effectLst/>
                <a:highlight>
                  <a:srgbClr val="000000"/>
                </a:highlight>
                <a:latin typeface="calibri" panose="020F0502020204030204" pitchFamily="34" charset="0"/>
              </a:rPr>
              <a:t>Kristne Organisationers Børneudvalg</a:t>
            </a:r>
            <a:endParaRPr lang="da-DK" dirty="0">
              <a:solidFill>
                <a:schemeClr val="bg1"/>
              </a:solidFill>
              <a:highlight>
                <a:srgbClr val="000000"/>
              </a:highlight>
            </a:endParaRPr>
          </a:p>
        </p:txBody>
      </p:sp>
    </p:spTree>
    <p:extLst>
      <p:ext uri="{BB962C8B-B14F-4D97-AF65-F5344CB8AC3E}">
        <p14:creationId xmlns:p14="http://schemas.microsoft.com/office/powerpoint/2010/main" val="405186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5C6BD-B812-BB7B-4CAC-D3457FC0A9D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DBF6795C-2E7E-7AC1-A4AA-B75212454A61}"/>
              </a:ext>
            </a:extLst>
          </p:cNvPr>
          <p:cNvSpPr>
            <a:spLocks noGrp="1"/>
          </p:cNvSpPr>
          <p:nvPr>
            <p:ph idx="1"/>
          </p:nvPr>
        </p:nvSpPr>
        <p:spPr/>
        <p:txBody>
          <a:bodyPr>
            <a:normAutofit/>
          </a:bodyPr>
          <a:lstStyle/>
          <a:p>
            <a:pPr marL="0" indent="0">
              <a:buNone/>
            </a:pPr>
            <a:r>
              <a:rPr lang="da-DK" sz="3600" dirty="0">
                <a:solidFill>
                  <a:schemeClr val="bg1"/>
                </a:solidFill>
              </a:rPr>
              <a:t>0-5 år</a:t>
            </a:r>
          </a:p>
          <a:p>
            <a:pPr marL="0" indent="0">
              <a:buNone/>
            </a:pPr>
            <a:r>
              <a:rPr lang="da-DK" sz="3600" dirty="0">
                <a:solidFill>
                  <a:schemeClr val="bg1"/>
                </a:solidFill>
              </a:rPr>
              <a:t>Gud som en kærlig far/forælder</a:t>
            </a:r>
          </a:p>
        </p:txBody>
      </p:sp>
      <p:pic>
        <p:nvPicPr>
          <p:cNvPr id="5" name="Billede 4">
            <a:extLst>
              <a:ext uri="{FF2B5EF4-FFF2-40B4-BE49-F238E27FC236}">
                <a16:creationId xmlns:a16="http://schemas.microsoft.com/office/drawing/2014/main" id="{8A9B8F88-2904-1E56-E54C-DD473B1577C9}"/>
              </a:ext>
            </a:extLst>
          </p:cNvPr>
          <p:cNvPicPr>
            <a:picLocks noChangeAspect="1"/>
          </p:cNvPicPr>
          <p:nvPr/>
        </p:nvPicPr>
        <p:blipFill>
          <a:blip r:embed="rId2"/>
          <a:stretch>
            <a:fillRect/>
          </a:stretch>
        </p:blipFill>
        <p:spPr>
          <a:xfrm rot="10800000">
            <a:off x="510370" y="653954"/>
            <a:ext cx="5822152" cy="736135"/>
          </a:xfrm>
          <a:prstGeom prst="rect">
            <a:avLst/>
          </a:prstGeom>
        </p:spPr>
      </p:pic>
      <p:sp>
        <p:nvSpPr>
          <p:cNvPr id="6" name="AutoShape 2">
            <a:extLst>
              <a:ext uri="{FF2B5EF4-FFF2-40B4-BE49-F238E27FC236}">
                <a16:creationId xmlns:a16="http://schemas.microsoft.com/office/drawing/2014/main" id="{18425FDD-A0C2-9158-76A7-D730DA3B3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8" name="Billede 7" descr="Et billede, der indeholder tekst, baby, person, indendørs&#10;&#10;Automatisk genereret beskrivelse">
            <a:extLst>
              <a:ext uri="{FF2B5EF4-FFF2-40B4-BE49-F238E27FC236}">
                <a16:creationId xmlns:a16="http://schemas.microsoft.com/office/drawing/2014/main" id="{11E07794-BC42-BFB7-45B9-58BF4065A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80387" y="1218142"/>
            <a:ext cx="6109547" cy="4582160"/>
          </a:xfrm>
          <a:prstGeom prst="rect">
            <a:avLst/>
          </a:prstGeom>
        </p:spPr>
      </p:pic>
    </p:spTree>
    <p:extLst>
      <p:ext uri="{BB962C8B-B14F-4D97-AF65-F5344CB8AC3E}">
        <p14:creationId xmlns:p14="http://schemas.microsoft.com/office/powerpoint/2010/main" val="4473902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325</TotalTime>
  <Words>468</Words>
  <Application>Microsoft Office PowerPoint</Application>
  <PresentationFormat>Widescreen</PresentationFormat>
  <Paragraphs>52</Paragraphs>
  <Slides>15</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Aptos</vt:lpstr>
      <vt:lpstr>Aptos Display</vt:lpstr>
      <vt:lpstr>Arial</vt:lpstr>
      <vt:lpstr>Calibri</vt:lpstr>
      <vt:lpstr>Calibri</vt:lpstr>
      <vt:lpstr>Office-tema</vt:lpstr>
      <vt:lpstr>Gudsbilleder  og  Gudsrelationer, der holder</vt:lpstr>
      <vt:lpstr>Gudsbilleder i Bibelen</vt:lpstr>
      <vt:lpstr>Gudsbilleder i børnebibler i dag </vt:lpstr>
      <vt:lpstr>Børnebibelen</vt:lpstr>
      <vt:lpstr>Bibelhistorier</vt:lpstr>
      <vt:lpstr>En kærlig far – En maskulin personlig Gud</vt:lpstr>
      <vt:lpstr>Undtagelsen</vt:lpstr>
      <vt:lpstr>Livsfaser – Når gudsbilledet kan vokse med barnet</vt:lpstr>
      <vt:lpstr>PowerPoint-præsentation</vt:lpstr>
      <vt:lpstr>PowerPoint-præsentation</vt:lpstr>
      <vt:lpstr>Dit første gudsbillede?</vt:lpstr>
      <vt:lpstr>PowerPoint-præsentation</vt:lpstr>
      <vt:lpstr>PowerPoint-præsentation</vt:lpstr>
      <vt:lpstr>PowerPoint-præsentation</vt:lpstr>
      <vt:lpstr>Hvad vil vi gerne være med til at give videre?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Heldgaard Bylund</dc:creator>
  <cp:lastModifiedBy>Louise Heldgaard Bylund</cp:lastModifiedBy>
  <cp:revision>1</cp:revision>
  <dcterms:created xsi:type="dcterms:W3CDTF">2024-10-03T06:40:45Z</dcterms:created>
  <dcterms:modified xsi:type="dcterms:W3CDTF">2024-10-03T12:06:13Z</dcterms:modified>
</cp:coreProperties>
</file>